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9" r:id="rId18"/>
    <p:sldId id="280" r:id="rId19"/>
    <p:sldId id="271" r:id="rId20"/>
    <p:sldId id="272" r:id="rId21"/>
    <p:sldId id="285" r:id="rId22"/>
    <p:sldId id="287" r:id="rId23"/>
    <p:sldId id="286" r:id="rId24"/>
    <p:sldId id="288" r:id="rId25"/>
    <p:sldId id="273" r:id="rId26"/>
    <p:sldId id="276" r:id="rId27"/>
    <p:sldId id="277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66"/>
    <a:srgbClr val="FFCC99"/>
    <a:srgbClr val="99FFCC"/>
    <a:srgbClr val="CCECFF"/>
    <a:srgbClr val="FF6600"/>
    <a:srgbClr val="CC99FF"/>
    <a:srgbClr val="FF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09DFDF-2F9D-4BC5-B6AB-E63DFA84B59B}" v="1146" dt="2022-10-29T08:20:12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1099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 THI TRIEU VI" userId="1a55d0bf-e781-4ea5-8549-370b5719438e" providerId="ADAL" clId="{7A09DFDF-2F9D-4BC5-B6AB-E63DFA84B59B}"/>
    <pc:docChg chg="undo custSel addSld delSld modSld sldOrd modMainMaster">
      <pc:chgData name="CAO THI TRIEU VI" userId="1a55d0bf-e781-4ea5-8549-370b5719438e" providerId="ADAL" clId="{7A09DFDF-2F9D-4BC5-B6AB-E63DFA84B59B}" dt="2022-10-29T08:21:04.500" v="4407"/>
      <pc:docMkLst>
        <pc:docMk/>
      </pc:docMkLst>
      <pc:sldChg chg="addSp delSp modSp mod modTransition modAnim">
        <pc:chgData name="CAO THI TRIEU VI" userId="1a55d0bf-e781-4ea5-8549-370b5719438e" providerId="ADAL" clId="{7A09DFDF-2F9D-4BC5-B6AB-E63DFA84B59B}" dt="2022-10-25T14:33:32.733" v="139"/>
        <pc:sldMkLst>
          <pc:docMk/>
          <pc:sldMk cId="373721024" sldId="256"/>
        </pc:sldMkLst>
        <pc:spChg chg="mod">
          <ac:chgData name="CAO THI TRIEU VI" userId="1a55d0bf-e781-4ea5-8549-370b5719438e" providerId="ADAL" clId="{7A09DFDF-2F9D-4BC5-B6AB-E63DFA84B59B}" dt="2022-10-25T14:28:38.223" v="18"/>
          <ac:spMkLst>
            <pc:docMk/>
            <pc:sldMk cId="373721024" sldId="256"/>
            <ac:spMk id="8" creationId="{1D30154D-9831-8BF3-2735-D06033C7B059}"/>
          </ac:spMkLst>
        </pc:spChg>
        <pc:spChg chg="mod">
          <ac:chgData name="CAO THI TRIEU VI" userId="1a55d0bf-e781-4ea5-8549-370b5719438e" providerId="ADAL" clId="{7A09DFDF-2F9D-4BC5-B6AB-E63DFA84B59B}" dt="2022-10-25T14:28:38.223" v="18"/>
          <ac:spMkLst>
            <pc:docMk/>
            <pc:sldMk cId="373721024" sldId="256"/>
            <ac:spMk id="9" creationId="{3583EA35-2951-C123-C07E-910EC262C812}"/>
          </ac:spMkLst>
        </pc:spChg>
        <pc:spChg chg="mod">
          <ac:chgData name="CAO THI TRIEU VI" userId="1a55d0bf-e781-4ea5-8549-370b5719438e" providerId="ADAL" clId="{7A09DFDF-2F9D-4BC5-B6AB-E63DFA84B59B}" dt="2022-10-25T14:29:17.975" v="27" actId="208"/>
          <ac:spMkLst>
            <pc:docMk/>
            <pc:sldMk cId="373721024" sldId="256"/>
            <ac:spMk id="11" creationId="{9C43C147-E122-33F7-C848-4F586909154A}"/>
          </ac:spMkLst>
        </pc:spChg>
        <pc:spChg chg="mod">
          <ac:chgData name="CAO THI TRIEU VI" userId="1a55d0bf-e781-4ea5-8549-370b5719438e" providerId="ADAL" clId="{7A09DFDF-2F9D-4BC5-B6AB-E63DFA84B59B}" dt="2022-10-25T14:28:48.573" v="23" actId="403"/>
          <ac:spMkLst>
            <pc:docMk/>
            <pc:sldMk cId="373721024" sldId="256"/>
            <ac:spMk id="12" creationId="{24BB49D3-0413-EA54-7F0A-127DBB0434A7}"/>
          </ac:spMkLst>
        </pc:spChg>
        <pc:grpChg chg="add mod">
          <ac:chgData name="CAO THI TRIEU VI" userId="1a55d0bf-e781-4ea5-8549-370b5719438e" providerId="ADAL" clId="{7A09DFDF-2F9D-4BC5-B6AB-E63DFA84B59B}" dt="2022-10-25T14:29:02.434" v="26" actId="1076"/>
          <ac:grpSpMkLst>
            <pc:docMk/>
            <pc:sldMk cId="373721024" sldId="256"/>
            <ac:grpSpMk id="7" creationId="{E8209017-61C0-A361-C328-D91E643895EE}"/>
          </ac:grpSpMkLst>
        </pc:grpChg>
        <pc:grpChg chg="add mod">
          <ac:chgData name="CAO THI TRIEU VI" userId="1a55d0bf-e781-4ea5-8549-370b5719438e" providerId="ADAL" clId="{7A09DFDF-2F9D-4BC5-B6AB-E63DFA84B59B}" dt="2022-10-25T14:28:56.954" v="25" actId="1076"/>
          <ac:grpSpMkLst>
            <pc:docMk/>
            <pc:sldMk cId="373721024" sldId="256"/>
            <ac:grpSpMk id="10" creationId="{F387F5A8-277C-1FAD-1A34-48EF44B8E5B9}"/>
          </ac:grpSpMkLst>
        </pc:grpChg>
        <pc:picChg chg="add del mod">
          <ac:chgData name="CAO THI TRIEU VI" userId="1a55d0bf-e781-4ea5-8549-370b5719438e" providerId="ADAL" clId="{7A09DFDF-2F9D-4BC5-B6AB-E63DFA84B59B}" dt="2022-10-25T14:28:05.035" v="14" actId="478"/>
          <ac:picMkLst>
            <pc:docMk/>
            <pc:sldMk cId="373721024" sldId="256"/>
            <ac:picMk id="5" creationId="{69277FE7-A219-14B1-B330-DD053BD9C9C2}"/>
          </ac:picMkLst>
        </pc:picChg>
        <pc:picChg chg="add mod">
          <ac:chgData name="CAO THI TRIEU VI" userId="1a55d0bf-e781-4ea5-8549-370b5719438e" providerId="ADAL" clId="{7A09DFDF-2F9D-4BC5-B6AB-E63DFA84B59B}" dt="2022-10-25T14:28:09.589" v="17" actId="1076"/>
          <ac:picMkLst>
            <pc:docMk/>
            <pc:sldMk cId="373721024" sldId="256"/>
            <ac:picMk id="6" creationId="{97C40002-A7C2-3985-FCC0-7373BC52A6DC}"/>
          </ac:picMkLst>
        </pc:picChg>
      </pc:sldChg>
      <pc:sldChg chg="addSp modSp new mod modTransition modAnim">
        <pc:chgData name="CAO THI TRIEU VI" userId="1a55d0bf-e781-4ea5-8549-370b5719438e" providerId="ADAL" clId="{7A09DFDF-2F9D-4BC5-B6AB-E63DFA84B59B}" dt="2022-10-28T13:56:11.731" v="3213"/>
        <pc:sldMkLst>
          <pc:docMk/>
          <pc:sldMk cId="4275088485" sldId="257"/>
        </pc:sldMkLst>
        <pc:spChg chg="add mod">
          <ac:chgData name="CAO THI TRIEU VI" userId="1a55d0bf-e781-4ea5-8549-370b5719438e" providerId="ADAL" clId="{7A09DFDF-2F9D-4BC5-B6AB-E63DFA84B59B}" dt="2022-10-28T13:55:58.304" v="3211" actId="20577"/>
          <ac:spMkLst>
            <pc:docMk/>
            <pc:sldMk cId="4275088485" sldId="257"/>
            <ac:spMk id="2" creationId="{56116CCC-C2C3-5A89-D80D-B4A7F55E6775}"/>
          </ac:spMkLst>
        </pc:spChg>
        <pc:spChg chg="add mod">
          <ac:chgData name="CAO THI TRIEU VI" userId="1a55d0bf-e781-4ea5-8549-370b5719438e" providerId="ADAL" clId="{7A09DFDF-2F9D-4BC5-B6AB-E63DFA84B59B}" dt="2022-10-25T14:31:21.232" v="36" actId="14100"/>
          <ac:spMkLst>
            <pc:docMk/>
            <pc:sldMk cId="4275088485" sldId="257"/>
            <ac:spMk id="4" creationId="{F0FF15F2-9043-259A-B2A4-8C46509421A6}"/>
          </ac:spMkLst>
        </pc:spChg>
        <pc:spChg chg="add mod">
          <ac:chgData name="CAO THI TRIEU VI" userId="1a55d0bf-e781-4ea5-8549-370b5719438e" providerId="ADAL" clId="{7A09DFDF-2F9D-4BC5-B6AB-E63DFA84B59B}" dt="2022-10-25T14:31:04.956" v="34"/>
          <ac:spMkLst>
            <pc:docMk/>
            <pc:sldMk cId="4275088485" sldId="257"/>
            <ac:spMk id="5" creationId="{6659DC0E-504B-346B-11CF-11773784F641}"/>
          </ac:spMkLst>
        </pc:spChg>
        <pc:spChg chg="mod">
          <ac:chgData name="CAO THI TRIEU VI" userId="1a55d0bf-e781-4ea5-8549-370b5719438e" providerId="ADAL" clId="{7A09DFDF-2F9D-4BC5-B6AB-E63DFA84B59B}" dt="2022-10-25T14:31:04.956" v="34"/>
          <ac:spMkLst>
            <pc:docMk/>
            <pc:sldMk cId="4275088485" sldId="257"/>
            <ac:spMk id="7" creationId="{2538347B-DD73-092D-B0D0-310D1F14B1A1}"/>
          </ac:spMkLst>
        </pc:spChg>
        <pc:spChg chg="mod">
          <ac:chgData name="CAO THI TRIEU VI" userId="1a55d0bf-e781-4ea5-8549-370b5719438e" providerId="ADAL" clId="{7A09DFDF-2F9D-4BC5-B6AB-E63DFA84B59B}" dt="2022-10-25T14:31:04.956" v="34"/>
          <ac:spMkLst>
            <pc:docMk/>
            <pc:sldMk cId="4275088485" sldId="257"/>
            <ac:spMk id="8" creationId="{36682C07-701F-74CB-686B-35DC4D15E2A5}"/>
          </ac:spMkLst>
        </pc:spChg>
        <pc:spChg chg="add mod">
          <ac:chgData name="CAO THI TRIEU VI" userId="1a55d0bf-e781-4ea5-8549-370b5719438e" providerId="ADAL" clId="{7A09DFDF-2F9D-4BC5-B6AB-E63DFA84B59B}" dt="2022-10-28T13:55:37.089" v="3208" actId="1076"/>
          <ac:spMkLst>
            <pc:docMk/>
            <pc:sldMk cId="4275088485" sldId="257"/>
            <ac:spMk id="9" creationId="{94715181-2945-E1A6-54A8-3EFCC4203C78}"/>
          </ac:spMkLst>
        </pc:spChg>
        <pc:grpChg chg="add mod">
          <ac:chgData name="CAO THI TRIEU VI" userId="1a55d0bf-e781-4ea5-8549-370b5719438e" providerId="ADAL" clId="{7A09DFDF-2F9D-4BC5-B6AB-E63DFA84B59B}" dt="2022-10-25T14:31:04.956" v="34"/>
          <ac:grpSpMkLst>
            <pc:docMk/>
            <pc:sldMk cId="4275088485" sldId="257"/>
            <ac:grpSpMk id="6" creationId="{2F617152-FD60-6B14-E6F9-7B156E6B7B12}"/>
          </ac:grpSpMkLst>
        </pc:grpChg>
        <pc:picChg chg="add mod modCrop">
          <ac:chgData name="CAO THI TRIEU VI" userId="1a55d0bf-e781-4ea5-8549-370b5719438e" providerId="ADAL" clId="{7A09DFDF-2F9D-4BC5-B6AB-E63DFA84B59B}" dt="2022-10-25T14:30:44.428" v="33" actId="732"/>
          <ac:picMkLst>
            <pc:docMk/>
            <pc:sldMk cId="4275088485" sldId="257"/>
            <ac:picMk id="3" creationId="{AEC9F0D4-94DB-469B-7964-F5A6BCE1403D}"/>
          </ac:picMkLst>
        </pc:picChg>
        <pc:picChg chg="add mod">
          <ac:chgData name="CAO THI TRIEU VI" userId="1a55d0bf-e781-4ea5-8549-370b5719438e" providerId="ADAL" clId="{7A09DFDF-2F9D-4BC5-B6AB-E63DFA84B59B}" dt="2022-10-25T14:32:47.041" v="132" actId="1076"/>
          <ac:picMkLst>
            <pc:docMk/>
            <pc:sldMk cId="4275088485" sldId="257"/>
            <ac:picMk id="10" creationId="{47FDC735-6762-24B3-6F1A-F9D1A1D83CD0}"/>
          </ac:picMkLst>
        </pc:picChg>
      </pc:sldChg>
      <pc:sldChg chg="addSp delSp modSp add mod delAnim modAnim">
        <pc:chgData name="CAO THI TRIEU VI" userId="1a55d0bf-e781-4ea5-8549-370b5719438e" providerId="ADAL" clId="{7A09DFDF-2F9D-4BC5-B6AB-E63DFA84B59B}" dt="2022-10-25T14:49:29.958" v="537" actId="14100"/>
        <pc:sldMkLst>
          <pc:docMk/>
          <pc:sldMk cId="2190298615" sldId="258"/>
        </pc:sldMkLst>
        <pc:spChg chg="add mod">
          <ac:chgData name="CAO THI TRIEU VI" userId="1a55d0bf-e781-4ea5-8549-370b5719438e" providerId="ADAL" clId="{7A09DFDF-2F9D-4BC5-B6AB-E63DFA84B59B}" dt="2022-10-25T14:49:29.958" v="537" actId="14100"/>
          <ac:spMkLst>
            <pc:docMk/>
            <pc:sldMk cId="2190298615" sldId="258"/>
            <ac:spMk id="2" creationId="{4003B79B-AA37-498F-F57B-896EA2851041}"/>
          </ac:spMkLst>
        </pc:spChg>
        <pc:spChg chg="del">
          <ac:chgData name="CAO THI TRIEU VI" userId="1a55d0bf-e781-4ea5-8549-370b5719438e" providerId="ADAL" clId="{7A09DFDF-2F9D-4BC5-B6AB-E63DFA84B59B}" dt="2022-10-25T14:33:54.899" v="142" actId="478"/>
          <ac:spMkLst>
            <pc:docMk/>
            <pc:sldMk cId="2190298615" sldId="258"/>
            <ac:spMk id="4" creationId="{F0FF15F2-9043-259A-B2A4-8C46509421A6}"/>
          </ac:spMkLst>
        </pc:spChg>
        <pc:spChg chg="del">
          <ac:chgData name="CAO THI TRIEU VI" userId="1a55d0bf-e781-4ea5-8549-370b5719438e" providerId="ADAL" clId="{7A09DFDF-2F9D-4BC5-B6AB-E63DFA84B59B}" dt="2022-10-25T14:33:54.899" v="142" actId="478"/>
          <ac:spMkLst>
            <pc:docMk/>
            <pc:sldMk cId="2190298615" sldId="258"/>
            <ac:spMk id="5" creationId="{6659DC0E-504B-346B-11CF-11773784F641}"/>
          </ac:spMkLst>
        </pc:spChg>
        <pc:spChg chg="del">
          <ac:chgData name="CAO THI TRIEU VI" userId="1a55d0bf-e781-4ea5-8549-370b5719438e" providerId="ADAL" clId="{7A09DFDF-2F9D-4BC5-B6AB-E63DFA84B59B}" dt="2022-10-25T14:33:54.899" v="142" actId="478"/>
          <ac:spMkLst>
            <pc:docMk/>
            <pc:sldMk cId="2190298615" sldId="258"/>
            <ac:spMk id="9" creationId="{94715181-2945-E1A6-54A8-3EFCC4203C78}"/>
          </ac:spMkLst>
        </pc:spChg>
        <pc:spChg chg="add del mod">
          <ac:chgData name="CAO THI TRIEU VI" userId="1a55d0bf-e781-4ea5-8549-370b5719438e" providerId="ADAL" clId="{7A09DFDF-2F9D-4BC5-B6AB-E63DFA84B59B}" dt="2022-10-25T14:49:12.667" v="534" actId="478"/>
          <ac:spMkLst>
            <pc:docMk/>
            <pc:sldMk cId="2190298615" sldId="258"/>
            <ac:spMk id="11" creationId="{C4F6BE8E-AD5B-6D83-0649-E5A331AAEB08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14" creationId="{3DB6320E-D692-502C-889C-6E51146EA9D2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15" creationId="{2E4D7BD7-C4EB-6E29-CF50-A3646185FBA8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17" creationId="{5B79FC7E-D4DD-292F-DEA8-7B586D9A3FC0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18" creationId="{4CE3E4C3-7FF2-5162-294C-6916C635DEE3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19" creationId="{A209EE9F-4C6F-B97E-D657-3746DC3855CE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20" creationId="{C52F5350-47EB-5AB0-E19F-0B8E9CAC94E1}"/>
          </ac:spMkLst>
        </pc:spChg>
        <pc:spChg chg="add del mod">
          <ac:chgData name="CAO THI TRIEU VI" userId="1a55d0bf-e781-4ea5-8549-370b5719438e" providerId="ADAL" clId="{7A09DFDF-2F9D-4BC5-B6AB-E63DFA84B59B}" dt="2022-10-25T14:49:12.667" v="534" actId="478"/>
          <ac:spMkLst>
            <pc:docMk/>
            <pc:sldMk cId="2190298615" sldId="258"/>
            <ac:spMk id="21" creationId="{F57BF502-9F2C-93DB-D89B-07172C3A5160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23" creationId="{976204B8-1007-5875-6B1F-C27207817EE9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24" creationId="{4613BBF9-ABCE-82A9-D7BE-96C4B324E85B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26" creationId="{CF437AF5-B5EB-4163-3D7B-A4DFD1A9C07D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27" creationId="{836849B6-6DBB-B28A-C138-D7EADEA0A68A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28" creationId="{457A7DD2-522B-95FE-6406-B49CE3948845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29" creationId="{22C7409B-FEFB-B816-E060-1240752818F0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30" creationId="{EC67EEF5-0007-7043-D5B6-B56073A933D3}"/>
          </ac:spMkLst>
        </pc:spChg>
        <pc:spChg chg="add 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31" creationId="{6C61F6B7-B9A5-CE9C-F2F4-2EF451421F97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33" creationId="{BB1F7DE9-A5BF-6B0F-F264-2EDE1D1025A5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34" creationId="{45364E6D-549F-3C7C-1A89-50F460845052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36" creationId="{F967C213-35A1-BD91-3B0F-447E0292139B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37" creationId="{59B792DE-8E75-BF4E-7E37-384DB0AC66A1}"/>
          </ac:spMkLst>
        </pc:spChg>
        <pc:spChg chg="add 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38" creationId="{41B7F993-4F3A-2CBF-ABA4-0CDF6C93AACB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41" creationId="{BC393183-F180-CF40-300C-1D0791F7EEF6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42" creationId="{943F2A86-A818-9D71-C011-AC65733E2693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44" creationId="{217957FF-2DCB-3634-2465-A4CDC097D734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45" creationId="{31F1A630-B515-477E-725A-9B9834AF12A5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46" creationId="{215ADEEF-B38F-B518-A72B-6AE1CA082505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47" creationId="{4A57DA42-6714-30F3-9B0A-E2E6AD43190E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48" creationId="{5643EE48-EACB-593C-7D12-D87B6DEDCF5A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50" creationId="{8EE429B5-E0BF-6D54-2448-B4FDD5F0B6AB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51" creationId="{E6CD5937-9355-72AB-1724-3C0D2BB6102A}"/>
          </ac:spMkLst>
        </pc:spChg>
        <pc:spChg chg="add mod">
          <ac:chgData name="CAO THI TRIEU VI" userId="1a55d0bf-e781-4ea5-8549-370b5719438e" providerId="ADAL" clId="{7A09DFDF-2F9D-4BC5-B6AB-E63DFA84B59B}" dt="2022-10-25T14:49:24.907" v="535" actId="1076"/>
          <ac:spMkLst>
            <pc:docMk/>
            <pc:sldMk cId="2190298615" sldId="258"/>
            <ac:spMk id="52" creationId="{CD0A73C8-1681-D86C-353F-7DEE69D6D03A}"/>
          </ac:spMkLst>
        </pc:spChg>
        <pc:spChg chg="add mod">
          <ac:chgData name="CAO THI TRIEU VI" userId="1a55d0bf-e781-4ea5-8549-370b5719438e" providerId="ADAL" clId="{7A09DFDF-2F9D-4BC5-B6AB-E63DFA84B59B}" dt="2022-10-25T14:49:24.907" v="535" actId="1076"/>
          <ac:spMkLst>
            <pc:docMk/>
            <pc:sldMk cId="2190298615" sldId="258"/>
            <ac:spMk id="53" creationId="{5B1F099D-CF5C-7155-F940-9DC12F9CEA2F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56" creationId="{AB2C7292-53D9-763D-5528-3E8C11C16C4E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57" creationId="{68503261-4D66-A353-3B86-89970E909E52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59" creationId="{7953CAF5-5AED-E4FC-7345-A84472CC91E3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60" creationId="{E67828C6-CE2E-F4AF-7F3F-D6A449B50C2C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61" creationId="{849D9AB9-58F2-E43D-8D8F-8328B91EE520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62" creationId="{1722A7CE-033F-1B04-57F3-35243F62D674}"/>
          </ac:spMkLst>
        </pc:spChg>
        <pc:spChg chg="mod">
          <ac:chgData name="CAO THI TRIEU VI" userId="1a55d0bf-e781-4ea5-8549-370b5719438e" providerId="ADAL" clId="{7A09DFDF-2F9D-4BC5-B6AB-E63DFA84B59B}" dt="2022-10-25T14:34:15.717" v="145"/>
          <ac:spMkLst>
            <pc:docMk/>
            <pc:sldMk cId="2190298615" sldId="258"/>
            <ac:spMk id="63" creationId="{DE0BC2AB-737F-1D6F-DC6F-6A83C1157D1E}"/>
          </ac:spMkLst>
        </pc:spChg>
        <pc:spChg chg="add mod">
          <ac:chgData name="CAO THI TRIEU VI" userId="1a55d0bf-e781-4ea5-8549-370b5719438e" providerId="ADAL" clId="{7A09DFDF-2F9D-4BC5-B6AB-E63DFA84B59B}" dt="2022-10-25T14:49:24.907" v="535" actId="1076"/>
          <ac:spMkLst>
            <pc:docMk/>
            <pc:sldMk cId="2190298615" sldId="258"/>
            <ac:spMk id="64" creationId="{93D89C11-89A1-D7FF-0D67-6753060EF835}"/>
          </ac:spMkLst>
        </pc:spChg>
        <pc:grpChg chg="del">
          <ac:chgData name="CAO THI TRIEU VI" userId="1a55d0bf-e781-4ea5-8549-370b5719438e" providerId="ADAL" clId="{7A09DFDF-2F9D-4BC5-B6AB-E63DFA84B59B}" dt="2022-10-25T14:33:54.899" v="142" actId="478"/>
          <ac:grpSpMkLst>
            <pc:docMk/>
            <pc:sldMk cId="2190298615" sldId="258"/>
            <ac:grpSpMk id="6" creationId="{2F617152-FD60-6B14-E6F9-7B156E6B7B12}"/>
          </ac:grpSpMkLst>
        </pc:grpChg>
        <pc:grpChg chg="add del mod">
          <ac:chgData name="CAO THI TRIEU VI" userId="1a55d0bf-e781-4ea5-8549-370b5719438e" providerId="ADAL" clId="{7A09DFDF-2F9D-4BC5-B6AB-E63DFA84B59B}" dt="2022-10-25T14:49:12.667" v="534" actId="478"/>
          <ac:grpSpMkLst>
            <pc:docMk/>
            <pc:sldMk cId="2190298615" sldId="258"/>
            <ac:grpSpMk id="12" creationId="{0BA27508-A085-45F1-876A-783A5D0ECE55}"/>
          </ac:grpSpMkLst>
        </pc:grpChg>
        <pc:grpChg chg="mod">
          <ac:chgData name="CAO THI TRIEU VI" userId="1a55d0bf-e781-4ea5-8549-370b5719438e" providerId="ADAL" clId="{7A09DFDF-2F9D-4BC5-B6AB-E63DFA84B59B}" dt="2022-10-25T14:34:15.717" v="145"/>
          <ac:grpSpMkLst>
            <pc:docMk/>
            <pc:sldMk cId="2190298615" sldId="258"/>
            <ac:grpSpMk id="13" creationId="{A4E380B2-AF4A-6126-438B-DB7857B0453B}"/>
          </ac:grpSpMkLst>
        </pc:grpChg>
        <pc:grpChg chg="mod">
          <ac:chgData name="CAO THI TRIEU VI" userId="1a55d0bf-e781-4ea5-8549-370b5719438e" providerId="ADAL" clId="{7A09DFDF-2F9D-4BC5-B6AB-E63DFA84B59B}" dt="2022-10-25T14:34:15.717" v="145"/>
          <ac:grpSpMkLst>
            <pc:docMk/>
            <pc:sldMk cId="2190298615" sldId="258"/>
            <ac:grpSpMk id="16" creationId="{63034E04-B41C-5C00-70D0-8A92EC53A6D7}"/>
          </ac:grpSpMkLst>
        </pc:grpChg>
        <pc:grpChg chg="add del mod">
          <ac:chgData name="CAO THI TRIEU VI" userId="1a55d0bf-e781-4ea5-8549-370b5719438e" providerId="ADAL" clId="{7A09DFDF-2F9D-4BC5-B6AB-E63DFA84B59B}" dt="2022-10-25T14:49:12.667" v="534" actId="478"/>
          <ac:grpSpMkLst>
            <pc:docMk/>
            <pc:sldMk cId="2190298615" sldId="258"/>
            <ac:grpSpMk id="22" creationId="{4B4B6D6C-9E05-576B-B324-9D6B0389EE04}"/>
          </ac:grpSpMkLst>
        </pc:grpChg>
        <pc:grpChg chg="add mod">
          <ac:chgData name="CAO THI TRIEU VI" userId="1a55d0bf-e781-4ea5-8549-370b5719438e" providerId="ADAL" clId="{7A09DFDF-2F9D-4BC5-B6AB-E63DFA84B59B}" dt="2022-10-25T14:34:15.717" v="145"/>
          <ac:grpSpMkLst>
            <pc:docMk/>
            <pc:sldMk cId="2190298615" sldId="258"/>
            <ac:grpSpMk id="25" creationId="{21D978C2-50AF-9CF8-6712-A7B4615B74E1}"/>
          </ac:grpSpMkLst>
        </pc:grpChg>
        <pc:grpChg chg="add mod">
          <ac:chgData name="CAO THI TRIEU VI" userId="1a55d0bf-e781-4ea5-8549-370b5719438e" providerId="ADAL" clId="{7A09DFDF-2F9D-4BC5-B6AB-E63DFA84B59B}" dt="2022-10-25T14:34:15.717" v="145"/>
          <ac:grpSpMkLst>
            <pc:docMk/>
            <pc:sldMk cId="2190298615" sldId="258"/>
            <ac:grpSpMk id="32" creationId="{0BA1CAE8-5257-B5FF-2BB1-220BC7C80974}"/>
          </ac:grpSpMkLst>
        </pc:grpChg>
        <pc:grpChg chg="add mod">
          <ac:chgData name="CAO THI TRIEU VI" userId="1a55d0bf-e781-4ea5-8549-370b5719438e" providerId="ADAL" clId="{7A09DFDF-2F9D-4BC5-B6AB-E63DFA84B59B}" dt="2022-10-25T14:34:15.717" v="145"/>
          <ac:grpSpMkLst>
            <pc:docMk/>
            <pc:sldMk cId="2190298615" sldId="258"/>
            <ac:grpSpMk id="35" creationId="{8970CA9F-8C0F-E2BD-4168-77B6059C02E2}"/>
          </ac:grpSpMkLst>
        </pc:grpChg>
        <pc:grpChg chg="add mod">
          <ac:chgData name="CAO THI TRIEU VI" userId="1a55d0bf-e781-4ea5-8549-370b5719438e" providerId="ADAL" clId="{7A09DFDF-2F9D-4BC5-B6AB-E63DFA84B59B}" dt="2022-10-25T14:49:24.907" v="535" actId="1076"/>
          <ac:grpSpMkLst>
            <pc:docMk/>
            <pc:sldMk cId="2190298615" sldId="258"/>
            <ac:grpSpMk id="39" creationId="{0572337E-1549-47B4-4F69-043DEB140EED}"/>
          </ac:grpSpMkLst>
        </pc:grpChg>
        <pc:grpChg chg="mod">
          <ac:chgData name="CAO THI TRIEU VI" userId="1a55d0bf-e781-4ea5-8549-370b5719438e" providerId="ADAL" clId="{7A09DFDF-2F9D-4BC5-B6AB-E63DFA84B59B}" dt="2022-10-25T14:34:15.717" v="145"/>
          <ac:grpSpMkLst>
            <pc:docMk/>
            <pc:sldMk cId="2190298615" sldId="258"/>
            <ac:grpSpMk id="40" creationId="{F9845E34-7735-6226-A2E2-0E80813C05F0}"/>
          </ac:grpSpMkLst>
        </pc:grpChg>
        <pc:grpChg chg="mod">
          <ac:chgData name="CAO THI TRIEU VI" userId="1a55d0bf-e781-4ea5-8549-370b5719438e" providerId="ADAL" clId="{7A09DFDF-2F9D-4BC5-B6AB-E63DFA84B59B}" dt="2022-10-25T14:34:15.717" v="145"/>
          <ac:grpSpMkLst>
            <pc:docMk/>
            <pc:sldMk cId="2190298615" sldId="258"/>
            <ac:grpSpMk id="43" creationId="{BC8F1F06-A111-6D77-8220-B97571DFFFAB}"/>
          </ac:grpSpMkLst>
        </pc:grpChg>
        <pc:grpChg chg="add mod">
          <ac:chgData name="CAO THI TRIEU VI" userId="1a55d0bf-e781-4ea5-8549-370b5719438e" providerId="ADAL" clId="{7A09DFDF-2F9D-4BC5-B6AB-E63DFA84B59B}" dt="2022-10-25T14:49:24.907" v="535" actId="1076"/>
          <ac:grpSpMkLst>
            <pc:docMk/>
            <pc:sldMk cId="2190298615" sldId="258"/>
            <ac:grpSpMk id="49" creationId="{26F6A2F3-1EC3-442D-A327-5FFA6316CE46}"/>
          </ac:grpSpMkLst>
        </pc:grpChg>
        <pc:grpChg chg="add mod">
          <ac:chgData name="CAO THI TRIEU VI" userId="1a55d0bf-e781-4ea5-8549-370b5719438e" providerId="ADAL" clId="{7A09DFDF-2F9D-4BC5-B6AB-E63DFA84B59B}" dt="2022-10-25T14:49:24.907" v="535" actId="1076"/>
          <ac:grpSpMkLst>
            <pc:docMk/>
            <pc:sldMk cId="2190298615" sldId="258"/>
            <ac:grpSpMk id="54" creationId="{1F645224-559F-DE7D-32FE-25043824F7A7}"/>
          </ac:grpSpMkLst>
        </pc:grpChg>
        <pc:grpChg chg="mod">
          <ac:chgData name="CAO THI TRIEU VI" userId="1a55d0bf-e781-4ea5-8549-370b5719438e" providerId="ADAL" clId="{7A09DFDF-2F9D-4BC5-B6AB-E63DFA84B59B}" dt="2022-10-25T14:34:15.717" v="145"/>
          <ac:grpSpMkLst>
            <pc:docMk/>
            <pc:sldMk cId="2190298615" sldId="258"/>
            <ac:grpSpMk id="55" creationId="{E2247BE6-501F-2790-7EAE-2252AB2DB3A0}"/>
          </ac:grpSpMkLst>
        </pc:grpChg>
        <pc:grpChg chg="mod">
          <ac:chgData name="CAO THI TRIEU VI" userId="1a55d0bf-e781-4ea5-8549-370b5719438e" providerId="ADAL" clId="{7A09DFDF-2F9D-4BC5-B6AB-E63DFA84B59B}" dt="2022-10-25T14:34:15.717" v="145"/>
          <ac:grpSpMkLst>
            <pc:docMk/>
            <pc:sldMk cId="2190298615" sldId="258"/>
            <ac:grpSpMk id="58" creationId="{DC7E51D5-7F88-6D3A-98B8-D2BCC0E31BA5}"/>
          </ac:grpSpMkLst>
        </pc:grpChg>
        <pc:picChg chg="del mod">
          <ac:chgData name="CAO THI TRIEU VI" userId="1a55d0bf-e781-4ea5-8549-370b5719438e" providerId="ADAL" clId="{7A09DFDF-2F9D-4BC5-B6AB-E63DFA84B59B}" dt="2022-10-25T14:33:59.922" v="144" actId="478"/>
          <ac:picMkLst>
            <pc:docMk/>
            <pc:sldMk cId="2190298615" sldId="258"/>
            <ac:picMk id="10" creationId="{47FDC735-6762-24B3-6F1A-F9D1A1D83CD0}"/>
          </ac:picMkLst>
        </pc:picChg>
      </pc:sldChg>
      <pc:sldChg chg="delSp modSp add mod ord modTransition delAnim">
        <pc:chgData name="CAO THI TRIEU VI" userId="1a55d0bf-e781-4ea5-8549-370b5719438e" providerId="ADAL" clId="{7A09DFDF-2F9D-4BC5-B6AB-E63DFA84B59B}" dt="2022-10-25T14:49:03.398" v="533"/>
        <pc:sldMkLst>
          <pc:docMk/>
          <pc:sldMk cId="507960046" sldId="259"/>
        </pc:sldMkLst>
        <pc:spChg chg="mod">
          <ac:chgData name="CAO THI TRIEU VI" userId="1a55d0bf-e781-4ea5-8549-370b5719438e" providerId="ADAL" clId="{7A09DFDF-2F9D-4BC5-B6AB-E63DFA84B59B}" dt="2022-10-25T14:48:53.751" v="530" actId="14100"/>
          <ac:spMkLst>
            <pc:docMk/>
            <pc:sldMk cId="507960046" sldId="259"/>
            <ac:spMk id="2" creationId="{4003B79B-AA37-498F-F57B-896EA2851041}"/>
          </ac:spMkLst>
        </pc:spChg>
        <pc:spChg chg="mod">
          <ac:chgData name="CAO THI TRIEU VI" userId="1a55d0bf-e781-4ea5-8549-370b5719438e" providerId="ADAL" clId="{7A09DFDF-2F9D-4BC5-B6AB-E63DFA84B59B}" dt="2022-10-25T14:48:47.488" v="528" actId="1076"/>
          <ac:spMkLst>
            <pc:docMk/>
            <pc:sldMk cId="507960046" sldId="259"/>
            <ac:spMk id="11" creationId="{C4F6BE8E-AD5B-6D83-0649-E5A331AAEB08}"/>
          </ac:spMkLst>
        </pc:spChg>
        <pc:spChg chg="mod">
          <ac:chgData name="CAO THI TRIEU VI" userId="1a55d0bf-e781-4ea5-8549-370b5719438e" providerId="ADAL" clId="{7A09DFDF-2F9D-4BC5-B6AB-E63DFA84B59B}" dt="2022-10-25T14:48:27.928" v="525" actId="1076"/>
          <ac:spMkLst>
            <pc:docMk/>
            <pc:sldMk cId="507960046" sldId="259"/>
            <ac:spMk id="21" creationId="{F57BF502-9F2C-93DB-D89B-07172C3A5160}"/>
          </ac:spMkLst>
        </pc:spChg>
        <pc:spChg chg="del">
          <ac:chgData name="CAO THI TRIEU VI" userId="1a55d0bf-e781-4ea5-8549-370b5719438e" providerId="ADAL" clId="{7A09DFDF-2F9D-4BC5-B6AB-E63DFA84B59B}" dt="2022-10-25T14:45:55.138" v="148" actId="478"/>
          <ac:spMkLst>
            <pc:docMk/>
            <pc:sldMk cId="507960046" sldId="259"/>
            <ac:spMk id="52" creationId="{CD0A73C8-1681-D86C-353F-7DEE69D6D03A}"/>
          </ac:spMkLst>
        </pc:spChg>
        <pc:spChg chg="del">
          <ac:chgData name="CAO THI TRIEU VI" userId="1a55d0bf-e781-4ea5-8549-370b5719438e" providerId="ADAL" clId="{7A09DFDF-2F9D-4BC5-B6AB-E63DFA84B59B}" dt="2022-10-25T14:45:56.369" v="149" actId="478"/>
          <ac:spMkLst>
            <pc:docMk/>
            <pc:sldMk cId="507960046" sldId="259"/>
            <ac:spMk id="53" creationId="{5B1F099D-CF5C-7155-F940-9DC12F9CEA2F}"/>
          </ac:spMkLst>
        </pc:spChg>
        <pc:spChg chg="del">
          <ac:chgData name="CAO THI TRIEU VI" userId="1a55d0bf-e781-4ea5-8549-370b5719438e" providerId="ADAL" clId="{7A09DFDF-2F9D-4BC5-B6AB-E63DFA84B59B}" dt="2022-10-25T14:46:02.928" v="152" actId="478"/>
          <ac:spMkLst>
            <pc:docMk/>
            <pc:sldMk cId="507960046" sldId="259"/>
            <ac:spMk id="64" creationId="{93D89C11-89A1-D7FF-0D67-6753060EF835}"/>
          </ac:spMkLst>
        </pc:spChg>
        <pc:grpChg chg="mod">
          <ac:chgData name="CAO THI TRIEU VI" userId="1a55d0bf-e781-4ea5-8549-370b5719438e" providerId="ADAL" clId="{7A09DFDF-2F9D-4BC5-B6AB-E63DFA84B59B}" dt="2022-10-25T14:48:27.928" v="525" actId="1076"/>
          <ac:grpSpMkLst>
            <pc:docMk/>
            <pc:sldMk cId="507960046" sldId="259"/>
            <ac:grpSpMk id="12" creationId="{0BA27508-A085-45F1-876A-783A5D0ECE55}"/>
          </ac:grpSpMkLst>
        </pc:grpChg>
        <pc:grpChg chg="mod">
          <ac:chgData name="CAO THI TRIEU VI" userId="1a55d0bf-e781-4ea5-8549-370b5719438e" providerId="ADAL" clId="{7A09DFDF-2F9D-4BC5-B6AB-E63DFA84B59B}" dt="2022-10-25T14:48:47.488" v="528" actId="1076"/>
          <ac:grpSpMkLst>
            <pc:docMk/>
            <pc:sldMk cId="507960046" sldId="259"/>
            <ac:grpSpMk id="22" creationId="{4B4B6D6C-9E05-576B-B324-9D6B0389EE04}"/>
          </ac:grpSpMkLst>
        </pc:grpChg>
        <pc:grpChg chg="del">
          <ac:chgData name="CAO THI TRIEU VI" userId="1a55d0bf-e781-4ea5-8549-370b5719438e" providerId="ADAL" clId="{7A09DFDF-2F9D-4BC5-B6AB-E63DFA84B59B}" dt="2022-10-25T14:45:53.787" v="147" actId="478"/>
          <ac:grpSpMkLst>
            <pc:docMk/>
            <pc:sldMk cId="507960046" sldId="259"/>
            <ac:grpSpMk id="39" creationId="{0572337E-1549-47B4-4F69-043DEB140EED}"/>
          </ac:grpSpMkLst>
        </pc:grpChg>
        <pc:grpChg chg="del">
          <ac:chgData name="CAO THI TRIEU VI" userId="1a55d0bf-e781-4ea5-8549-370b5719438e" providerId="ADAL" clId="{7A09DFDF-2F9D-4BC5-B6AB-E63DFA84B59B}" dt="2022-10-25T14:45:59.149" v="150" actId="478"/>
          <ac:grpSpMkLst>
            <pc:docMk/>
            <pc:sldMk cId="507960046" sldId="259"/>
            <ac:grpSpMk id="49" creationId="{26F6A2F3-1EC3-442D-A327-5FFA6316CE46}"/>
          </ac:grpSpMkLst>
        </pc:grpChg>
        <pc:grpChg chg="del">
          <ac:chgData name="CAO THI TRIEU VI" userId="1a55d0bf-e781-4ea5-8549-370b5719438e" providerId="ADAL" clId="{7A09DFDF-2F9D-4BC5-B6AB-E63DFA84B59B}" dt="2022-10-25T14:46:00.671" v="151" actId="478"/>
          <ac:grpSpMkLst>
            <pc:docMk/>
            <pc:sldMk cId="507960046" sldId="259"/>
            <ac:grpSpMk id="54" creationId="{1F645224-559F-DE7D-32FE-25043824F7A7}"/>
          </ac:grpSpMkLst>
        </pc:grpChg>
      </pc:sldChg>
      <pc:sldChg chg="addSp delSp modSp new mod ord modTransition modAnim">
        <pc:chgData name="CAO THI TRIEU VI" userId="1a55d0bf-e781-4ea5-8549-370b5719438e" providerId="ADAL" clId="{7A09DFDF-2F9D-4BC5-B6AB-E63DFA84B59B}" dt="2022-10-25T15:18:22.419" v="1435"/>
        <pc:sldMkLst>
          <pc:docMk/>
          <pc:sldMk cId="4019483466" sldId="260"/>
        </pc:sldMkLst>
        <pc:spChg chg="add del mod">
          <ac:chgData name="CAO THI TRIEU VI" userId="1a55d0bf-e781-4ea5-8549-370b5719438e" providerId="ADAL" clId="{7A09DFDF-2F9D-4BC5-B6AB-E63DFA84B59B}" dt="2022-10-25T14:53:08.187" v="612" actId="478"/>
          <ac:spMkLst>
            <pc:docMk/>
            <pc:sldMk cId="4019483466" sldId="260"/>
            <ac:spMk id="4" creationId="{26FBA70E-FF1E-8FB8-2BC3-8CD6FE4043C7}"/>
          </ac:spMkLst>
        </pc:spChg>
        <pc:spChg chg="add mod">
          <ac:chgData name="CAO THI TRIEU VI" userId="1a55d0bf-e781-4ea5-8549-370b5719438e" providerId="ADAL" clId="{7A09DFDF-2F9D-4BC5-B6AB-E63DFA84B59B}" dt="2022-10-25T14:56:51.406" v="694" actId="20577"/>
          <ac:spMkLst>
            <pc:docMk/>
            <pc:sldMk cId="4019483466" sldId="260"/>
            <ac:spMk id="6" creationId="{33C2BC68-EFB5-B831-83CD-5F1B22DF47DC}"/>
          </ac:spMkLst>
        </pc:spChg>
        <pc:spChg chg="add mod">
          <ac:chgData name="CAO THI TRIEU VI" userId="1a55d0bf-e781-4ea5-8549-370b5719438e" providerId="ADAL" clId="{7A09DFDF-2F9D-4BC5-B6AB-E63DFA84B59B}" dt="2022-10-25T14:57:44.063" v="747" actId="207"/>
          <ac:spMkLst>
            <pc:docMk/>
            <pc:sldMk cId="4019483466" sldId="260"/>
            <ac:spMk id="7" creationId="{65776363-F594-5DB0-64C5-CF7A10234E18}"/>
          </ac:spMkLst>
        </pc:spChg>
        <pc:picChg chg="add mod">
          <ac:chgData name="CAO THI TRIEU VI" userId="1a55d0bf-e781-4ea5-8549-370b5719438e" providerId="ADAL" clId="{7A09DFDF-2F9D-4BC5-B6AB-E63DFA84B59B}" dt="2022-10-25T14:51:30.816" v="571" actId="29295"/>
          <ac:picMkLst>
            <pc:docMk/>
            <pc:sldMk cId="4019483466" sldId="260"/>
            <ac:picMk id="3" creationId="{A8F52C17-9695-CC3D-7CB6-554EFF233CA5}"/>
          </ac:picMkLst>
        </pc:picChg>
        <pc:picChg chg="add mod">
          <ac:chgData name="CAO THI TRIEU VI" userId="1a55d0bf-e781-4ea5-8549-370b5719438e" providerId="ADAL" clId="{7A09DFDF-2F9D-4BC5-B6AB-E63DFA84B59B}" dt="2022-10-25T14:55:06.274" v="624" actId="1076"/>
          <ac:picMkLst>
            <pc:docMk/>
            <pc:sldMk cId="4019483466" sldId="260"/>
            <ac:picMk id="5" creationId="{455E8B51-0FAA-CA68-DBD2-596AAB29554F}"/>
          </ac:picMkLst>
        </pc:picChg>
      </pc:sldChg>
      <pc:sldChg chg="addSp delSp modSp new mod modTransition setBg modAnim">
        <pc:chgData name="CAO THI TRIEU VI" userId="1a55d0bf-e781-4ea5-8549-370b5719438e" providerId="ADAL" clId="{7A09DFDF-2F9D-4BC5-B6AB-E63DFA84B59B}" dt="2022-10-25T15:12:22.344" v="1407"/>
        <pc:sldMkLst>
          <pc:docMk/>
          <pc:sldMk cId="4124854845" sldId="261"/>
        </pc:sldMkLst>
        <pc:spChg chg="add mod">
          <ac:chgData name="CAO THI TRIEU VI" userId="1a55d0bf-e781-4ea5-8549-370b5719438e" providerId="ADAL" clId="{7A09DFDF-2F9D-4BC5-B6AB-E63DFA84B59B}" dt="2022-10-25T15:10:13.839" v="1316" actId="1076"/>
          <ac:spMkLst>
            <pc:docMk/>
            <pc:sldMk cId="4124854845" sldId="261"/>
            <ac:spMk id="7" creationId="{DB6434DC-9CAF-12AC-21CD-B9621130C55A}"/>
          </ac:spMkLst>
        </pc:spChg>
        <pc:spChg chg="add mod">
          <ac:chgData name="CAO THI TRIEU VI" userId="1a55d0bf-e781-4ea5-8549-370b5719438e" providerId="ADAL" clId="{7A09DFDF-2F9D-4BC5-B6AB-E63DFA84B59B}" dt="2022-10-25T15:10:38.880" v="1349" actId="207"/>
          <ac:spMkLst>
            <pc:docMk/>
            <pc:sldMk cId="4124854845" sldId="261"/>
            <ac:spMk id="8" creationId="{72FD60A0-BDD6-DB7A-1B74-DE9577B90C15}"/>
          </ac:spMkLst>
        </pc:spChg>
        <pc:spChg chg="add mod">
          <ac:chgData name="CAO THI TRIEU VI" userId="1a55d0bf-e781-4ea5-8549-370b5719438e" providerId="ADAL" clId="{7A09DFDF-2F9D-4BC5-B6AB-E63DFA84B59B}" dt="2022-10-25T15:11:50.761" v="1400" actId="1076"/>
          <ac:spMkLst>
            <pc:docMk/>
            <pc:sldMk cId="4124854845" sldId="261"/>
            <ac:spMk id="9" creationId="{88DC7CD9-6DD1-698F-C451-FC9AA65DE862}"/>
          </ac:spMkLst>
        </pc:spChg>
        <pc:picChg chg="add del">
          <ac:chgData name="CAO THI TRIEU VI" userId="1a55d0bf-e781-4ea5-8549-370b5719438e" providerId="ADAL" clId="{7A09DFDF-2F9D-4BC5-B6AB-E63DFA84B59B}" dt="2022-10-25T14:54:17.143" v="616" actId="478"/>
          <ac:picMkLst>
            <pc:docMk/>
            <pc:sldMk cId="4124854845" sldId="261"/>
            <ac:picMk id="3" creationId="{D1664760-2799-071B-0728-BEA432A828E1}"/>
          </ac:picMkLst>
        </pc:picChg>
        <pc:picChg chg="add del mod">
          <ac:chgData name="CAO THI TRIEU VI" userId="1a55d0bf-e781-4ea5-8549-370b5719438e" providerId="ADAL" clId="{7A09DFDF-2F9D-4BC5-B6AB-E63DFA84B59B}" dt="2022-10-25T14:54:57.870" v="620" actId="21"/>
          <ac:picMkLst>
            <pc:docMk/>
            <pc:sldMk cId="4124854845" sldId="261"/>
            <ac:picMk id="5" creationId="{F2562117-FFD8-AE8B-5821-6CB7DD18532C}"/>
          </ac:picMkLst>
        </pc:picChg>
        <pc:picChg chg="add mod">
          <ac:chgData name="CAO THI TRIEU VI" userId="1a55d0bf-e781-4ea5-8549-370b5719438e" providerId="ADAL" clId="{7A09DFDF-2F9D-4BC5-B6AB-E63DFA84B59B}" dt="2022-10-25T15:07:31.138" v="758" actId="1076"/>
          <ac:picMkLst>
            <pc:docMk/>
            <pc:sldMk cId="4124854845" sldId="261"/>
            <ac:picMk id="6" creationId="{0011D086-B13A-61AF-1A72-3A8A89EB92C2}"/>
          </ac:picMkLst>
        </pc:picChg>
      </pc:sldChg>
      <pc:sldChg chg="modSp add mod ord modTransition">
        <pc:chgData name="CAO THI TRIEU VI" userId="1a55d0bf-e781-4ea5-8549-370b5719438e" providerId="ADAL" clId="{7A09DFDF-2F9D-4BC5-B6AB-E63DFA84B59B}" dt="2022-10-25T15:18:18.977" v="1434"/>
        <pc:sldMkLst>
          <pc:docMk/>
          <pc:sldMk cId="1353794453" sldId="262"/>
        </pc:sldMkLst>
        <pc:spChg chg="mod">
          <ac:chgData name="CAO THI TRIEU VI" userId="1a55d0bf-e781-4ea5-8549-370b5719438e" providerId="ADAL" clId="{7A09DFDF-2F9D-4BC5-B6AB-E63DFA84B59B}" dt="2022-10-25T15:16:08.277" v="1432"/>
          <ac:spMkLst>
            <pc:docMk/>
            <pc:sldMk cId="1353794453" sldId="262"/>
            <ac:spMk id="7" creationId="{65776363-F594-5DB0-64C5-CF7A10234E18}"/>
          </ac:spMkLst>
        </pc:spChg>
        <pc:picChg chg="mod">
          <ac:chgData name="CAO THI TRIEU VI" userId="1a55d0bf-e781-4ea5-8549-370b5719438e" providerId="ADAL" clId="{7A09DFDF-2F9D-4BC5-B6AB-E63DFA84B59B}" dt="2022-10-25T15:16:21.316" v="1433" actId="1076"/>
          <ac:picMkLst>
            <pc:docMk/>
            <pc:sldMk cId="1353794453" sldId="262"/>
            <ac:picMk id="5" creationId="{455E8B51-0FAA-CA68-DBD2-596AAB29554F}"/>
          </ac:picMkLst>
        </pc:picChg>
      </pc:sldChg>
      <pc:sldChg chg="addSp delSp modSp add mod ord delAnim modAnim">
        <pc:chgData name="CAO THI TRIEU VI" userId="1a55d0bf-e781-4ea5-8549-370b5719438e" providerId="ADAL" clId="{7A09DFDF-2F9D-4BC5-B6AB-E63DFA84B59B}" dt="2022-10-25T15:38:53.841" v="1743"/>
        <pc:sldMkLst>
          <pc:docMk/>
          <pc:sldMk cId="936833050" sldId="263"/>
        </pc:sldMkLst>
        <pc:spChg chg="add mod">
          <ac:chgData name="CAO THI TRIEU VI" userId="1a55d0bf-e781-4ea5-8549-370b5719438e" providerId="ADAL" clId="{7A09DFDF-2F9D-4BC5-B6AB-E63DFA84B59B}" dt="2022-10-25T15:29:32.964" v="1614" actId="14100"/>
          <ac:spMkLst>
            <pc:docMk/>
            <pc:sldMk cId="936833050" sldId="263"/>
            <ac:spMk id="3" creationId="{009C2794-EEAA-C29A-C836-0BD41A1E5440}"/>
          </ac:spMkLst>
        </pc:spChg>
        <pc:spChg chg="add mod">
          <ac:chgData name="CAO THI TRIEU VI" userId="1a55d0bf-e781-4ea5-8549-370b5719438e" providerId="ADAL" clId="{7A09DFDF-2F9D-4BC5-B6AB-E63DFA84B59B}" dt="2022-10-25T15:38:49.817" v="1741" actId="1076"/>
          <ac:spMkLst>
            <pc:docMk/>
            <pc:sldMk cId="936833050" sldId="263"/>
            <ac:spMk id="4" creationId="{688E5934-5A47-D8A1-160E-E4E61D68CFFF}"/>
          </ac:spMkLst>
        </pc:spChg>
        <pc:spChg chg="del mod">
          <ac:chgData name="CAO THI TRIEU VI" userId="1a55d0bf-e781-4ea5-8549-370b5719438e" providerId="ADAL" clId="{7A09DFDF-2F9D-4BC5-B6AB-E63DFA84B59B}" dt="2022-10-25T15:27:53.879" v="1444" actId="478"/>
          <ac:spMkLst>
            <pc:docMk/>
            <pc:sldMk cId="936833050" sldId="263"/>
            <ac:spMk id="7" creationId="{DB6434DC-9CAF-12AC-21CD-B9621130C55A}"/>
          </ac:spMkLst>
        </pc:spChg>
        <pc:spChg chg="del">
          <ac:chgData name="CAO THI TRIEU VI" userId="1a55d0bf-e781-4ea5-8549-370b5719438e" providerId="ADAL" clId="{7A09DFDF-2F9D-4BC5-B6AB-E63DFA84B59B}" dt="2022-10-25T15:18:43.360" v="1441" actId="478"/>
          <ac:spMkLst>
            <pc:docMk/>
            <pc:sldMk cId="936833050" sldId="263"/>
            <ac:spMk id="8" creationId="{72FD60A0-BDD6-DB7A-1B74-DE9577B90C15}"/>
          </ac:spMkLst>
        </pc:spChg>
        <pc:spChg chg="del">
          <ac:chgData name="CAO THI TRIEU VI" userId="1a55d0bf-e781-4ea5-8549-370b5719438e" providerId="ADAL" clId="{7A09DFDF-2F9D-4BC5-B6AB-E63DFA84B59B}" dt="2022-10-25T15:18:36.679" v="1439" actId="478"/>
          <ac:spMkLst>
            <pc:docMk/>
            <pc:sldMk cId="936833050" sldId="263"/>
            <ac:spMk id="9" creationId="{88DC7CD9-6DD1-698F-C451-FC9AA65DE862}"/>
          </ac:spMkLst>
        </pc:spChg>
        <pc:picChg chg="add mod">
          <ac:chgData name="CAO THI TRIEU VI" userId="1a55d0bf-e781-4ea5-8549-370b5719438e" providerId="ADAL" clId="{7A09DFDF-2F9D-4BC5-B6AB-E63DFA84B59B}" dt="2022-10-25T15:28:12.858" v="1449" actId="1076"/>
          <ac:picMkLst>
            <pc:docMk/>
            <pc:sldMk cId="936833050" sldId="263"/>
            <ac:picMk id="2" creationId="{E704DBF8-3A60-CAE3-38BC-E6AF93B16C72}"/>
          </ac:picMkLst>
        </pc:picChg>
        <pc:picChg chg="del">
          <ac:chgData name="CAO THI TRIEU VI" userId="1a55d0bf-e781-4ea5-8549-370b5719438e" providerId="ADAL" clId="{7A09DFDF-2F9D-4BC5-B6AB-E63DFA84B59B}" dt="2022-10-25T15:18:39.488" v="1440" actId="478"/>
          <ac:picMkLst>
            <pc:docMk/>
            <pc:sldMk cId="936833050" sldId="263"/>
            <ac:picMk id="6" creationId="{0011D086-B13A-61AF-1A72-3A8A89EB92C2}"/>
          </ac:picMkLst>
        </pc:picChg>
      </pc:sldChg>
      <pc:sldChg chg="addSp delSp modSp add mod delAnim modAnim">
        <pc:chgData name="CAO THI TRIEU VI" userId="1a55d0bf-e781-4ea5-8549-370b5719438e" providerId="ADAL" clId="{7A09DFDF-2F9D-4BC5-B6AB-E63DFA84B59B}" dt="2022-10-26T09:43:19.479" v="2897" actId="2711"/>
        <pc:sldMkLst>
          <pc:docMk/>
          <pc:sldMk cId="3187799020" sldId="264"/>
        </pc:sldMkLst>
        <pc:spChg chg="del">
          <ac:chgData name="CAO THI TRIEU VI" userId="1a55d0bf-e781-4ea5-8549-370b5719438e" providerId="ADAL" clId="{7A09DFDF-2F9D-4BC5-B6AB-E63DFA84B59B}" dt="2022-10-25T15:39:21.546" v="1746" actId="478"/>
          <ac:spMkLst>
            <pc:docMk/>
            <pc:sldMk cId="3187799020" sldId="264"/>
            <ac:spMk id="3" creationId="{009C2794-EEAA-C29A-C836-0BD41A1E5440}"/>
          </ac:spMkLst>
        </pc:spChg>
        <pc:spChg chg="add mod">
          <ac:chgData name="CAO THI TRIEU VI" userId="1a55d0bf-e781-4ea5-8549-370b5719438e" providerId="ADAL" clId="{7A09DFDF-2F9D-4BC5-B6AB-E63DFA84B59B}" dt="2022-10-26T08:51:42.232" v="1899" actId="164"/>
          <ac:spMkLst>
            <pc:docMk/>
            <pc:sldMk cId="3187799020" sldId="264"/>
            <ac:spMk id="3" creationId="{312C6933-FF5A-DAB5-BDE1-64C2639F006B}"/>
          </ac:spMkLst>
        </pc:spChg>
        <pc:spChg chg="del">
          <ac:chgData name="CAO THI TRIEU VI" userId="1a55d0bf-e781-4ea5-8549-370b5719438e" providerId="ADAL" clId="{7A09DFDF-2F9D-4BC5-B6AB-E63DFA84B59B}" dt="2022-10-25T15:39:19.226" v="1745" actId="478"/>
          <ac:spMkLst>
            <pc:docMk/>
            <pc:sldMk cId="3187799020" sldId="264"/>
            <ac:spMk id="4" creationId="{688E5934-5A47-D8A1-160E-E4E61D68CFFF}"/>
          </ac:spMkLst>
        </pc:spChg>
        <pc:spChg chg="add del mod">
          <ac:chgData name="CAO THI TRIEU VI" userId="1a55d0bf-e781-4ea5-8549-370b5719438e" providerId="ADAL" clId="{7A09DFDF-2F9D-4BC5-B6AB-E63DFA84B59B}" dt="2022-10-26T08:50:40.770" v="1821"/>
          <ac:spMkLst>
            <pc:docMk/>
            <pc:sldMk cId="3187799020" sldId="264"/>
            <ac:spMk id="4" creationId="{7F47F959-7641-9E67-2EDF-9B8134B8153D}"/>
          </ac:spMkLst>
        </pc:spChg>
        <pc:spChg chg="add mod">
          <ac:chgData name="CAO THI TRIEU VI" userId="1a55d0bf-e781-4ea5-8549-370b5719438e" providerId="ADAL" clId="{7A09DFDF-2F9D-4BC5-B6AB-E63DFA84B59B}" dt="2022-10-26T08:51:51.664" v="1901" actId="207"/>
          <ac:spMkLst>
            <pc:docMk/>
            <pc:sldMk cId="3187799020" sldId="264"/>
            <ac:spMk id="5" creationId="{9B5CEF99-C593-3DE6-A62A-5C46C080F535}"/>
          </ac:spMkLst>
        </pc:spChg>
        <pc:spChg chg="add mod">
          <ac:chgData name="CAO THI TRIEU VI" userId="1a55d0bf-e781-4ea5-8549-370b5719438e" providerId="ADAL" clId="{7A09DFDF-2F9D-4BC5-B6AB-E63DFA84B59B}" dt="2022-10-26T09:43:19.479" v="2897" actId="2711"/>
          <ac:spMkLst>
            <pc:docMk/>
            <pc:sldMk cId="3187799020" sldId="264"/>
            <ac:spMk id="6" creationId="{CC527945-7C6A-9D17-0185-9BFFA36DBDAA}"/>
          </ac:spMkLst>
        </pc:spChg>
        <pc:spChg chg="add mod">
          <ac:chgData name="CAO THI TRIEU VI" userId="1a55d0bf-e781-4ea5-8549-370b5719438e" providerId="ADAL" clId="{7A09DFDF-2F9D-4BC5-B6AB-E63DFA84B59B}" dt="2022-10-26T09:33:56.292" v="2583" actId="207"/>
          <ac:spMkLst>
            <pc:docMk/>
            <pc:sldMk cId="3187799020" sldId="264"/>
            <ac:spMk id="8" creationId="{910AB69E-C021-B93C-A1CC-7A6840664385}"/>
          </ac:spMkLst>
        </pc:spChg>
        <pc:spChg chg="add mod">
          <ac:chgData name="CAO THI TRIEU VI" userId="1a55d0bf-e781-4ea5-8549-370b5719438e" providerId="ADAL" clId="{7A09DFDF-2F9D-4BC5-B6AB-E63DFA84B59B}" dt="2022-10-26T09:13:30.874" v="2233" actId="1076"/>
          <ac:spMkLst>
            <pc:docMk/>
            <pc:sldMk cId="3187799020" sldId="264"/>
            <ac:spMk id="9" creationId="{0F4233A2-1282-C3B2-2521-AB7451913B21}"/>
          </ac:spMkLst>
        </pc:spChg>
        <pc:spChg chg="add mod">
          <ac:chgData name="CAO THI TRIEU VI" userId="1a55d0bf-e781-4ea5-8549-370b5719438e" providerId="ADAL" clId="{7A09DFDF-2F9D-4BC5-B6AB-E63DFA84B59B}" dt="2022-10-26T09:13:30.874" v="2233" actId="1076"/>
          <ac:spMkLst>
            <pc:docMk/>
            <pc:sldMk cId="3187799020" sldId="264"/>
            <ac:spMk id="10" creationId="{26B33DA5-D77F-135B-DE32-1037AD61D295}"/>
          </ac:spMkLst>
        </pc:spChg>
        <pc:spChg chg="add mod">
          <ac:chgData name="CAO THI TRIEU VI" userId="1a55d0bf-e781-4ea5-8549-370b5719438e" providerId="ADAL" clId="{7A09DFDF-2F9D-4BC5-B6AB-E63DFA84B59B}" dt="2022-10-26T09:13:26.457" v="2232" actId="1076"/>
          <ac:spMkLst>
            <pc:docMk/>
            <pc:sldMk cId="3187799020" sldId="264"/>
            <ac:spMk id="11" creationId="{878F992C-E12D-D2A0-BE59-A7612D1E5795}"/>
          </ac:spMkLst>
        </pc:spChg>
        <pc:spChg chg="add mod">
          <ac:chgData name="CAO THI TRIEU VI" userId="1a55d0bf-e781-4ea5-8549-370b5719438e" providerId="ADAL" clId="{7A09DFDF-2F9D-4BC5-B6AB-E63DFA84B59B}" dt="2022-10-26T09:13:23.217" v="2231" actId="1076"/>
          <ac:spMkLst>
            <pc:docMk/>
            <pc:sldMk cId="3187799020" sldId="264"/>
            <ac:spMk id="12" creationId="{0ED119CC-4591-99AA-268A-39AA9F10E915}"/>
          </ac:spMkLst>
        </pc:spChg>
        <pc:spChg chg="add mod">
          <ac:chgData name="CAO THI TRIEU VI" userId="1a55d0bf-e781-4ea5-8549-370b5719438e" providerId="ADAL" clId="{7A09DFDF-2F9D-4BC5-B6AB-E63DFA84B59B}" dt="2022-10-26T09:13:26.457" v="2232" actId="1076"/>
          <ac:spMkLst>
            <pc:docMk/>
            <pc:sldMk cId="3187799020" sldId="264"/>
            <ac:spMk id="13" creationId="{034E5FD0-A191-6E0D-3994-95603BE80534}"/>
          </ac:spMkLst>
        </pc:spChg>
        <pc:spChg chg="add del">
          <ac:chgData name="CAO THI TRIEU VI" userId="1a55d0bf-e781-4ea5-8549-370b5719438e" providerId="ADAL" clId="{7A09DFDF-2F9D-4BC5-B6AB-E63DFA84B59B}" dt="2022-10-26T09:03:59.603" v="1936" actId="478"/>
          <ac:spMkLst>
            <pc:docMk/>
            <pc:sldMk cId="3187799020" sldId="264"/>
            <ac:spMk id="14" creationId="{5FEF6E2F-B2CC-E87B-23A9-1A3CF47ADD75}"/>
          </ac:spMkLst>
        </pc:spChg>
        <pc:spChg chg="add del mod">
          <ac:chgData name="CAO THI TRIEU VI" userId="1a55d0bf-e781-4ea5-8549-370b5719438e" providerId="ADAL" clId="{7A09DFDF-2F9D-4BC5-B6AB-E63DFA84B59B}" dt="2022-10-26T09:04:21.389" v="1939" actId="478"/>
          <ac:spMkLst>
            <pc:docMk/>
            <pc:sldMk cId="3187799020" sldId="264"/>
            <ac:spMk id="15" creationId="{3C791C67-3827-88C9-FE45-33E41A7824A7}"/>
          </ac:spMkLst>
        </pc:spChg>
        <pc:spChg chg="add del">
          <ac:chgData name="CAO THI TRIEU VI" userId="1a55d0bf-e781-4ea5-8549-370b5719438e" providerId="ADAL" clId="{7A09DFDF-2F9D-4BC5-B6AB-E63DFA84B59B}" dt="2022-10-26T09:05:06.828" v="1941" actId="478"/>
          <ac:spMkLst>
            <pc:docMk/>
            <pc:sldMk cId="3187799020" sldId="264"/>
            <ac:spMk id="16" creationId="{8E04F9C9-DFB8-AB93-D2DE-AF004FDD6E46}"/>
          </ac:spMkLst>
        </pc:spChg>
        <pc:spChg chg="add mod">
          <ac:chgData name="CAO THI TRIEU VI" userId="1a55d0bf-e781-4ea5-8549-370b5719438e" providerId="ADAL" clId="{7A09DFDF-2F9D-4BC5-B6AB-E63DFA84B59B}" dt="2022-10-26T09:13:26.457" v="2232" actId="1076"/>
          <ac:spMkLst>
            <pc:docMk/>
            <pc:sldMk cId="3187799020" sldId="264"/>
            <ac:spMk id="17" creationId="{1157A289-EE54-D3EE-6620-3EAA0EDCD326}"/>
          </ac:spMkLst>
        </pc:spChg>
        <pc:spChg chg="add mod">
          <ac:chgData name="CAO THI TRIEU VI" userId="1a55d0bf-e781-4ea5-8549-370b5719438e" providerId="ADAL" clId="{7A09DFDF-2F9D-4BC5-B6AB-E63DFA84B59B}" dt="2022-10-26T09:13:23.217" v="2231" actId="1076"/>
          <ac:spMkLst>
            <pc:docMk/>
            <pc:sldMk cId="3187799020" sldId="264"/>
            <ac:spMk id="18" creationId="{5CC9578D-F935-121E-604D-FF01B0B85598}"/>
          </ac:spMkLst>
        </pc:spChg>
        <pc:spChg chg="add mod">
          <ac:chgData name="CAO THI TRIEU VI" userId="1a55d0bf-e781-4ea5-8549-370b5719438e" providerId="ADAL" clId="{7A09DFDF-2F9D-4BC5-B6AB-E63DFA84B59B}" dt="2022-10-26T09:11:08.278" v="2133" actId="14100"/>
          <ac:spMkLst>
            <pc:docMk/>
            <pc:sldMk cId="3187799020" sldId="264"/>
            <ac:spMk id="20" creationId="{6F7D11CE-BF0E-978C-B527-C444498DDE4E}"/>
          </ac:spMkLst>
        </pc:spChg>
        <pc:spChg chg="add mod">
          <ac:chgData name="CAO THI TRIEU VI" userId="1a55d0bf-e781-4ea5-8549-370b5719438e" providerId="ADAL" clId="{7A09DFDF-2F9D-4BC5-B6AB-E63DFA84B59B}" dt="2022-10-26T09:11:04.282" v="2131" actId="14100"/>
          <ac:spMkLst>
            <pc:docMk/>
            <pc:sldMk cId="3187799020" sldId="264"/>
            <ac:spMk id="21" creationId="{0668BD0D-E456-E5CE-4055-C97A9442E95E}"/>
          </ac:spMkLst>
        </pc:spChg>
        <pc:spChg chg="add mod">
          <ac:chgData name="CAO THI TRIEU VI" userId="1a55d0bf-e781-4ea5-8549-370b5719438e" providerId="ADAL" clId="{7A09DFDF-2F9D-4BC5-B6AB-E63DFA84B59B}" dt="2022-10-26T09:11:41.464" v="2206" actId="14100"/>
          <ac:spMkLst>
            <pc:docMk/>
            <pc:sldMk cId="3187799020" sldId="264"/>
            <ac:spMk id="22" creationId="{4C9E3E6B-BAB2-C26A-8F97-D87CBB85F3A7}"/>
          </ac:spMkLst>
        </pc:spChg>
        <pc:grpChg chg="add mod">
          <ac:chgData name="CAO THI TRIEU VI" userId="1a55d0bf-e781-4ea5-8549-370b5719438e" providerId="ADAL" clId="{7A09DFDF-2F9D-4BC5-B6AB-E63DFA84B59B}" dt="2022-10-26T08:51:44.711" v="1900" actId="1076"/>
          <ac:grpSpMkLst>
            <pc:docMk/>
            <pc:sldMk cId="3187799020" sldId="264"/>
            <ac:grpSpMk id="7" creationId="{D1A6E6B2-0BEF-5DEE-68C5-CA7D66DF1D86}"/>
          </ac:grpSpMkLst>
        </pc:grpChg>
        <pc:graphicFrameChg chg="add mod modGraphic">
          <ac:chgData name="CAO THI TRIEU VI" userId="1a55d0bf-e781-4ea5-8549-370b5719438e" providerId="ADAL" clId="{7A09DFDF-2F9D-4BC5-B6AB-E63DFA84B59B}" dt="2022-10-26T09:15:09.576" v="2237"/>
          <ac:graphicFrameMkLst>
            <pc:docMk/>
            <pc:sldMk cId="3187799020" sldId="264"/>
            <ac:graphicFrameMk id="19" creationId="{EEB4F517-C3B0-60F7-BBC3-9769952EA3FF}"/>
          </ac:graphicFrameMkLst>
        </pc:graphicFrameChg>
        <pc:picChg chg="mod">
          <ac:chgData name="CAO THI TRIEU VI" userId="1a55d0bf-e781-4ea5-8549-370b5719438e" providerId="ADAL" clId="{7A09DFDF-2F9D-4BC5-B6AB-E63DFA84B59B}" dt="2022-10-26T09:13:13.797" v="2230" actId="1076"/>
          <ac:picMkLst>
            <pc:docMk/>
            <pc:sldMk cId="3187799020" sldId="264"/>
            <ac:picMk id="2" creationId="{E704DBF8-3A60-CAE3-38BC-E6AF93B16C72}"/>
          </ac:picMkLst>
        </pc:picChg>
      </pc:sldChg>
      <pc:sldChg chg="addSp delSp modSp add mod ord delAnim modAnim">
        <pc:chgData name="CAO THI TRIEU VI" userId="1a55d0bf-e781-4ea5-8549-370b5719438e" providerId="ADAL" clId="{7A09DFDF-2F9D-4BC5-B6AB-E63DFA84B59B}" dt="2022-10-26T09:26:42.011" v="2309"/>
        <pc:sldMkLst>
          <pc:docMk/>
          <pc:sldMk cId="582701085" sldId="265"/>
        </pc:sldMkLst>
        <pc:spChg chg="del">
          <ac:chgData name="CAO THI TRIEU VI" userId="1a55d0bf-e781-4ea5-8549-370b5719438e" providerId="ADAL" clId="{7A09DFDF-2F9D-4BC5-B6AB-E63DFA84B59B}" dt="2022-10-26T09:17:55.291" v="2242" actId="478"/>
          <ac:spMkLst>
            <pc:docMk/>
            <pc:sldMk cId="582701085" sldId="265"/>
            <ac:spMk id="3" creationId="{009C2794-EEAA-C29A-C836-0BD41A1E5440}"/>
          </ac:spMkLst>
        </pc:spChg>
        <pc:spChg chg="del">
          <ac:chgData name="CAO THI TRIEU VI" userId="1a55d0bf-e781-4ea5-8549-370b5719438e" providerId="ADAL" clId="{7A09DFDF-2F9D-4BC5-B6AB-E63DFA84B59B}" dt="2022-10-26T09:17:54.458" v="2241" actId="478"/>
          <ac:spMkLst>
            <pc:docMk/>
            <pc:sldMk cId="582701085" sldId="265"/>
            <ac:spMk id="4" creationId="{688E5934-5A47-D8A1-160E-E4E61D68CFFF}"/>
          </ac:spMkLst>
        </pc:spChg>
        <pc:spChg chg="add mod">
          <ac:chgData name="CAO THI TRIEU VI" userId="1a55d0bf-e781-4ea5-8549-370b5719438e" providerId="ADAL" clId="{7A09DFDF-2F9D-4BC5-B6AB-E63DFA84B59B}" dt="2022-10-26T09:26:23.151" v="2304" actId="207"/>
          <ac:spMkLst>
            <pc:docMk/>
            <pc:sldMk cId="582701085" sldId="265"/>
            <ac:spMk id="7" creationId="{F5025D4B-F7A3-B29A-DE2D-0E47A914FFA0}"/>
          </ac:spMkLst>
        </pc:spChg>
        <pc:picChg chg="del">
          <ac:chgData name="CAO THI TRIEU VI" userId="1a55d0bf-e781-4ea5-8549-370b5719438e" providerId="ADAL" clId="{7A09DFDF-2F9D-4BC5-B6AB-E63DFA84B59B}" dt="2022-10-26T09:17:55.907" v="2243" actId="478"/>
          <ac:picMkLst>
            <pc:docMk/>
            <pc:sldMk cId="582701085" sldId="265"/>
            <ac:picMk id="2" creationId="{E704DBF8-3A60-CAE3-38BC-E6AF93B16C72}"/>
          </ac:picMkLst>
        </pc:picChg>
        <pc:picChg chg="add del mod">
          <ac:chgData name="CAO THI TRIEU VI" userId="1a55d0bf-e781-4ea5-8549-370b5719438e" providerId="ADAL" clId="{7A09DFDF-2F9D-4BC5-B6AB-E63DFA84B59B}" dt="2022-10-26T09:18:39.830" v="2247" actId="478"/>
          <ac:picMkLst>
            <pc:docMk/>
            <pc:sldMk cId="582701085" sldId="265"/>
            <ac:picMk id="5" creationId="{527A7E35-984B-BACB-276E-665647FBFA4F}"/>
          </ac:picMkLst>
        </pc:picChg>
        <pc:picChg chg="add mod">
          <ac:chgData name="CAO THI TRIEU VI" userId="1a55d0bf-e781-4ea5-8549-370b5719438e" providerId="ADAL" clId="{7A09DFDF-2F9D-4BC5-B6AB-E63DFA84B59B}" dt="2022-10-26T09:18:56.326" v="2253" actId="1076"/>
          <ac:picMkLst>
            <pc:docMk/>
            <pc:sldMk cId="582701085" sldId="265"/>
            <ac:picMk id="6" creationId="{0FFC9FEF-402D-AECD-4CD0-5B6E247AC1AC}"/>
          </ac:picMkLst>
        </pc:picChg>
      </pc:sldChg>
      <pc:sldChg chg="addSp delSp modSp add mod delAnim modAnim">
        <pc:chgData name="CAO THI TRIEU VI" userId="1a55d0bf-e781-4ea5-8549-370b5719438e" providerId="ADAL" clId="{7A09DFDF-2F9D-4BC5-B6AB-E63DFA84B59B}" dt="2022-10-26T09:29:22.335" v="2561"/>
        <pc:sldMkLst>
          <pc:docMk/>
          <pc:sldMk cId="1593417068" sldId="266"/>
        </pc:sldMkLst>
        <pc:spChg chg="add mod">
          <ac:chgData name="CAO THI TRIEU VI" userId="1a55d0bf-e781-4ea5-8549-370b5719438e" providerId="ADAL" clId="{7A09DFDF-2F9D-4BC5-B6AB-E63DFA84B59B}" dt="2022-10-26T09:28:30.565" v="2455" actId="14100"/>
          <ac:spMkLst>
            <pc:docMk/>
            <pc:sldMk cId="1593417068" sldId="266"/>
            <ac:spMk id="3" creationId="{2D979132-F076-DDE5-9674-2AC0324F54DC}"/>
          </ac:spMkLst>
        </pc:spChg>
        <pc:spChg chg="add mod">
          <ac:chgData name="CAO THI TRIEU VI" userId="1a55d0bf-e781-4ea5-8549-370b5719438e" providerId="ADAL" clId="{7A09DFDF-2F9D-4BC5-B6AB-E63DFA84B59B}" dt="2022-10-26T09:29:10.295" v="2559" actId="14100"/>
          <ac:spMkLst>
            <pc:docMk/>
            <pc:sldMk cId="1593417068" sldId="266"/>
            <ac:spMk id="4" creationId="{274E7498-68B5-8B1D-5FDC-09B1EA90BD59}"/>
          </ac:spMkLst>
        </pc:spChg>
        <pc:spChg chg="mod">
          <ac:chgData name="CAO THI TRIEU VI" userId="1a55d0bf-e781-4ea5-8549-370b5719438e" providerId="ADAL" clId="{7A09DFDF-2F9D-4BC5-B6AB-E63DFA84B59B}" dt="2022-10-26T09:27:43.478" v="2355" actId="1076"/>
          <ac:spMkLst>
            <pc:docMk/>
            <pc:sldMk cId="1593417068" sldId="266"/>
            <ac:spMk id="7" creationId="{F5025D4B-F7A3-B29A-DE2D-0E47A914FFA0}"/>
          </ac:spMkLst>
        </pc:spChg>
        <pc:picChg chg="add mod">
          <ac:chgData name="CAO THI TRIEU VI" userId="1a55d0bf-e781-4ea5-8549-370b5719438e" providerId="ADAL" clId="{7A09DFDF-2F9D-4BC5-B6AB-E63DFA84B59B}" dt="2022-10-26T09:28:42.707" v="2461" actId="1076"/>
          <ac:picMkLst>
            <pc:docMk/>
            <pc:sldMk cId="1593417068" sldId="266"/>
            <ac:picMk id="2" creationId="{F3E8AA32-0D5E-FF78-8B3D-C4BF9894BE07}"/>
          </ac:picMkLst>
        </pc:picChg>
        <pc:picChg chg="del">
          <ac:chgData name="CAO THI TRIEU VI" userId="1a55d0bf-e781-4ea5-8549-370b5719438e" providerId="ADAL" clId="{7A09DFDF-2F9D-4BC5-B6AB-E63DFA84B59B}" dt="2022-10-26T09:27:19.260" v="2311" actId="478"/>
          <ac:picMkLst>
            <pc:docMk/>
            <pc:sldMk cId="1593417068" sldId="266"/>
            <ac:picMk id="6" creationId="{0FFC9FEF-402D-AECD-4CD0-5B6E247AC1AC}"/>
          </ac:picMkLst>
        </pc:picChg>
      </pc:sldChg>
      <pc:sldChg chg="addSp delSp modSp add mod ord addAnim delAnim modAnim">
        <pc:chgData name="CAO THI TRIEU VI" userId="1a55d0bf-e781-4ea5-8549-370b5719438e" providerId="ADAL" clId="{7A09DFDF-2F9D-4BC5-B6AB-E63DFA84B59B}" dt="2022-10-29T04:44:51.978" v="3409" actId="113"/>
        <pc:sldMkLst>
          <pc:docMk/>
          <pc:sldMk cId="749931443" sldId="267"/>
        </pc:sldMkLst>
        <pc:spChg chg="mod">
          <ac:chgData name="CAO THI TRIEU VI" userId="1a55d0bf-e781-4ea5-8549-370b5719438e" providerId="ADAL" clId="{7A09DFDF-2F9D-4BC5-B6AB-E63DFA84B59B}" dt="2022-10-29T04:44:51.978" v="3409" actId="113"/>
          <ac:spMkLst>
            <pc:docMk/>
            <pc:sldMk cId="749931443" sldId="267"/>
            <ac:spMk id="3" creationId="{312C6933-FF5A-DAB5-BDE1-64C2639F006B}"/>
          </ac:spMkLst>
        </pc:spChg>
        <pc:spChg chg="add del mod">
          <ac:chgData name="CAO THI TRIEU VI" userId="1a55d0bf-e781-4ea5-8549-370b5719438e" providerId="ADAL" clId="{7A09DFDF-2F9D-4BC5-B6AB-E63DFA84B59B}" dt="2022-10-26T10:03:03.615" v="2944" actId="478"/>
          <ac:spMkLst>
            <pc:docMk/>
            <pc:sldMk cId="749931443" sldId="267"/>
            <ac:spMk id="4" creationId="{09004F0A-297C-B153-72B1-C7436FB3DD8C}"/>
          </ac:spMkLst>
        </pc:spChg>
        <pc:spChg chg="del">
          <ac:chgData name="CAO THI TRIEU VI" userId="1a55d0bf-e781-4ea5-8549-370b5719438e" providerId="ADAL" clId="{7A09DFDF-2F9D-4BC5-B6AB-E63DFA84B59B}" dt="2022-10-26T09:30:16.645" v="2565" actId="478"/>
          <ac:spMkLst>
            <pc:docMk/>
            <pc:sldMk cId="749931443" sldId="267"/>
            <ac:spMk id="5" creationId="{9B5CEF99-C593-3DE6-A62A-5C46C080F535}"/>
          </ac:spMkLst>
        </pc:spChg>
        <pc:spChg chg="mod">
          <ac:chgData name="CAO THI TRIEU VI" userId="1a55d0bf-e781-4ea5-8549-370b5719438e" providerId="ADAL" clId="{7A09DFDF-2F9D-4BC5-B6AB-E63DFA84B59B}" dt="2022-10-26T09:43:26.805" v="2898" actId="2711"/>
          <ac:spMkLst>
            <pc:docMk/>
            <pc:sldMk cId="749931443" sldId="267"/>
            <ac:spMk id="6" creationId="{CC527945-7C6A-9D17-0185-9BFFA36DBDAA}"/>
          </ac:spMkLst>
        </pc:spChg>
        <pc:spChg chg="mod">
          <ac:chgData name="CAO THI TRIEU VI" userId="1a55d0bf-e781-4ea5-8549-370b5719438e" providerId="ADAL" clId="{7A09DFDF-2F9D-4BC5-B6AB-E63DFA84B59B}" dt="2022-10-26T09:34:17.903" v="2590" actId="1076"/>
          <ac:spMkLst>
            <pc:docMk/>
            <pc:sldMk cId="749931443" sldId="267"/>
            <ac:spMk id="8" creationId="{910AB69E-C021-B93C-A1CC-7A6840664385}"/>
          </ac:spMkLst>
        </pc:spChg>
        <pc:spChg chg="mod">
          <ac:chgData name="CAO THI TRIEU VI" userId="1a55d0bf-e781-4ea5-8549-370b5719438e" providerId="ADAL" clId="{7A09DFDF-2F9D-4BC5-B6AB-E63DFA84B59B}" dt="2022-10-26T10:03:00.626" v="2933" actId="1076"/>
          <ac:spMkLst>
            <pc:docMk/>
            <pc:sldMk cId="749931443" sldId="267"/>
            <ac:spMk id="9" creationId="{0F4233A2-1282-C3B2-2521-AB7451913B21}"/>
          </ac:spMkLst>
        </pc:spChg>
        <pc:spChg chg="mod">
          <ac:chgData name="CAO THI TRIEU VI" userId="1a55d0bf-e781-4ea5-8549-370b5719438e" providerId="ADAL" clId="{7A09DFDF-2F9D-4BC5-B6AB-E63DFA84B59B}" dt="2022-10-26T10:03:00.626" v="2933" actId="1076"/>
          <ac:spMkLst>
            <pc:docMk/>
            <pc:sldMk cId="749931443" sldId="267"/>
            <ac:spMk id="10" creationId="{26B33DA5-D77F-135B-DE32-1037AD61D295}"/>
          </ac:spMkLst>
        </pc:spChg>
        <pc:spChg chg="mod">
          <ac:chgData name="CAO THI TRIEU VI" userId="1a55d0bf-e781-4ea5-8549-370b5719438e" providerId="ADAL" clId="{7A09DFDF-2F9D-4BC5-B6AB-E63DFA84B59B}" dt="2022-10-26T09:34:16.405" v="2589" actId="1076"/>
          <ac:spMkLst>
            <pc:docMk/>
            <pc:sldMk cId="749931443" sldId="267"/>
            <ac:spMk id="11" creationId="{878F992C-E12D-D2A0-BE59-A7612D1E5795}"/>
          </ac:spMkLst>
        </pc:spChg>
        <pc:spChg chg="mod">
          <ac:chgData name="CAO THI TRIEU VI" userId="1a55d0bf-e781-4ea5-8549-370b5719438e" providerId="ADAL" clId="{7A09DFDF-2F9D-4BC5-B6AB-E63DFA84B59B}" dt="2022-10-26T09:34:21.824" v="2591" actId="1076"/>
          <ac:spMkLst>
            <pc:docMk/>
            <pc:sldMk cId="749931443" sldId="267"/>
            <ac:spMk id="12" creationId="{0ED119CC-4591-99AA-268A-39AA9F10E915}"/>
          </ac:spMkLst>
        </pc:spChg>
        <pc:spChg chg="mod">
          <ac:chgData name="CAO THI TRIEU VI" userId="1a55d0bf-e781-4ea5-8549-370b5719438e" providerId="ADAL" clId="{7A09DFDF-2F9D-4BC5-B6AB-E63DFA84B59B}" dt="2022-10-26T10:03:00.626" v="2933" actId="1076"/>
          <ac:spMkLst>
            <pc:docMk/>
            <pc:sldMk cId="749931443" sldId="267"/>
            <ac:spMk id="13" creationId="{034E5FD0-A191-6E0D-3994-95603BE80534}"/>
          </ac:spMkLst>
        </pc:spChg>
        <pc:spChg chg="add del mod">
          <ac:chgData name="CAO THI TRIEU VI" userId="1a55d0bf-e781-4ea5-8549-370b5719438e" providerId="ADAL" clId="{7A09DFDF-2F9D-4BC5-B6AB-E63DFA84B59B}" dt="2022-10-26T10:03:01.235" v="2934" actId="478"/>
          <ac:spMkLst>
            <pc:docMk/>
            <pc:sldMk cId="749931443" sldId="267"/>
            <ac:spMk id="14" creationId="{D8D67453-C8C7-4EB0-58B7-49E1AD40EBC0}"/>
          </ac:spMkLst>
        </pc:spChg>
        <pc:spChg chg="add del">
          <ac:chgData name="CAO THI TRIEU VI" userId="1a55d0bf-e781-4ea5-8549-370b5719438e" providerId="ADAL" clId="{7A09DFDF-2F9D-4BC5-B6AB-E63DFA84B59B}" dt="2022-10-26T09:38:13.229" v="2661" actId="478"/>
          <ac:spMkLst>
            <pc:docMk/>
            <pc:sldMk cId="749931443" sldId="267"/>
            <ac:spMk id="15" creationId="{BD1A356A-713E-E097-4644-676F3F154539}"/>
          </ac:spMkLst>
        </pc:spChg>
        <pc:spChg chg="add del mod">
          <ac:chgData name="CAO THI TRIEU VI" userId="1a55d0bf-e781-4ea5-8549-370b5719438e" providerId="ADAL" clId="{7A09DFDF-2F9D-4BC5-B6AB-E63DFA84B59B}" dt="2022-10-26T10:03:03.509" v="2943" actId="478"/>
          <ac:spMkLst>
            <pc:docMk/>
            <pc:sldMk cId="749931443" sldId="267"/>
            <ac:spMk id="16" creationId="{99B23433-2C76-6868-20F0-3D78F4483523}"/>
          </ac:spMkLst>
        </pc:spChg>
        <pc:spChg chg="add del mod">
          <ac:chgData name="CAO THI TRIEU VI" userId="1a55d0bf-e781-4ea5-8549-370b5719438e" providerId="ADAL" clId="{7A09DFDF-2F9D-4BC5-B6AB-E63DFA84B59B}" dt="2022-10-26T10:03:00.626" v="2933" actId="1076"/>
          <ac:spMkLst>
            <pc:docMk/>
            <pc:sldMk cId="749931443" sldId="267"/>
            <ac:spMk id="17" creationId="{1157A289-EE54-D3EE-6620-3EAA0EDCD326}"/>
          </ac:spMkLst>
        </pc:spChg>
        <pc:spChg chg="mod">
          <ac:chgData name="CAO THI TRIEU VI" userId="1a55d0bf-e781-4ea5-8549-370b5719438e" providerId="ADAL" clId="{7A09DFDF-2F9D-4BC5-B6AB-E63DFA84B59B}" dt="2022-10-26T10:03:00.626" v="2933" actId="1076"/>
          <ac:spMkLst>
            <pc:docMk/>
            <pc:sldMk cId="749931443" sldId="267"/>
            <ac:spMk id="18" creationId="{5CC9578D-F935-121E-604D-FF01B0B85598}"/>
          </ac:spMkLst>
        </pc:spChg>
        <pc:spChg chg="del mod">
          <ac:chgData name="CAO THI TRIEU VI" userId="1a55d0bf-e781-4ea5-8549-370b5719438e" providerId="ADAL" clId="{7A09DFDF-2F9D-4BC5-B6AB-E63DFA84B59B}" dt="2022-10-26T10:01:34.407" v="2907" actId="478"/>
          <ac:spMkLst>
            <pc:docMk/>
            <pc:sldMk cId="749931443" sldId="267"/>
            <ac:spMk id="20" creationId="{6F7D11CE-BF0E-978C-B527-C444498DDE4E}"/>
          </ac:spMkLst>
        </pc:spChg>
        <pc:spChg chg="del">
          <ac:chgData name="CAO THI TRIEU VI" userId="1a55d0bf-e781-4ea5-8549-370b5719438e" providerId="ADAL" clId="{7A09DFDF-2F9D-4BC5-B6AB-E63DFA84B59B}" dt="2022-10-26T09:30:28.815" v="2568" actId="478"/>
          <ac:spMkLst>
            <pc:docMk/>
            <pc:sldMk cId="749931443" sldId="267"/>
            <ac:spMk id="21" creationId="{0668BD0D-E456-E5CE-4055-C97A9442E95E}"/>
          </ac:spMkLst>
        </pc:spChg>
        <pc:spChg chg="del">
          <ac:chgData name="CAO THI TRIEU VI" userId="1a55d0bf-e781-4ea5-8549-370b5719438e" providerId="ADAL" clId="{7A09DFDF-2F9D-4BC5-B6AB-E63DFA84B59B}" dt="2022-10-26T09:30:30.542" v="2569" actId="478"/>
          <ac:spMkLst>
            <pc:docMk/>
            <pc:sldMk cId="749931443" sldId="267"/>
            <ac:spMk id="22" creationId="{4C9E3E6B-BAB2-C26A-8F97-D87CBB85F3A7}"/>
          </ac:spMkLst>
        </pc:spChg>
        <pc:spChg chg="add del mod">
          <ac:chgData name="CAO THI TRIEU VI" userId="1a55d0bf-e781-4ea5-8549-370b5719438e" providerId="ADAL" clId="{7A09DFDF-2F9D-4BC5-B6AB-E63DFA84B59B}" dt="2022-10-26T10:03:03.247" v="2942" actId="478"/>
          <ac:spMkLst>
            <pc:docMk/>
            <pc:sldMk cId="749931443" sldId="267"/>
            <ac:spMk id="23" creationId="{38849A2E-6D68-1B77-61D6-92BA7CABA1FB}"/>
          </ac:spMkLst>
        </pc:spChg>
        <pc:spChg chg="add del mod">
          <ac:chgData name="CAO THI TRIEU VI" userId="1a55d0bf-e781-4ea5-8549-370b5719438e" providerId="ADAL" clId="{7A09DFDF-2F9D-4BC5-B6AB-E63DFA84B59B}" dt="2022-10-26T10:03:03.114" v="2941" actId="478"/>
          <ac:spMkLst>
            <pc:docMk/>
            <pc:sldMk cId="749931443" sldId="267"/>
            <ac:spMk id="24" creationId="{0C1ADAA1-F4BB-B54D-C34A-845D72A31CD4}"/>
          </ac:spMkLst>
        </pc:spChg>
        <pc:spChg chg="add del mod">
          <ac:chgData name="CAO THI TRIEU VI" userId="1a55d0bf-e781-4ea5-8549-370b5719438e" providerId="ADAL" clId="{7A09DFDF-2F9D-4BC5-B6AB-E63DFA84B59B}" dt="2022-10-26T10:03:03.012" v="2940" actId="478"/>
          <ac:spMkLst>
            <pc:docMk/>
            <pc:sldMk cId="749931443" sldId="267"/>
            <ac:spMk id="25" creationId="{3261308F-D685-9497-A50A-01948A68928B}"/>
          </ac:spMkLst>
        </pc:spChg>
        <pc:spChg chg="add del mod">
          <ac:chgData name="CAO THI TRIEU VI" userId="1a55d0bf-e781-4ea5-8549-370b5719438e" providerId="ADAL" clId="{7A09DFDF-2F9D-4BC5-B6AB-E63DFA84B59B}" dt="2022-10-26T10:03:02.996" v="2939" actId="478"/>
          <ac:spMkLst>
            <pc:docMk/>
            <pc:sldMk cId="749931443" sldId="267"/>
            <ac:spMk id="26" creationId="{409F015F-D6FF-778C-D8B8-8CACE0222856}"/>
          </ac:spMkLst>
        </pc:spChg>
        <pc:spChg chg="add del mod">
          <ac:chgData name="CAO THI TRIEU VI" userId="1a55d0bf-e781-4ea5-8549-370b5719438e" providerId="ADAL" clId="{7A09DFDF-2F9D-4BC5-B6AB-E63DFA84B59B}" dt="2022-10-26T09:40:55.042" v="2817" actId="478"/>
          <ac:spMkLst>
            <pc:docMk/>
            <pc:sldMk cId="749931443" sldId="267"/>
            <ac:spMk id="27" creationId="{C3125247-3B0F-FD70-B3A1-D41B67CC0779}"/>
          </ac:spMkLst>
        </pc:spChg>
        <pc:spChg chg="add del mod">
          <ac:chgData name="CAO THI TRIEU VI" userId="1a55d0bf-e781-4ea5-8549-370b5719438e" providerId="ADAL" clId="{7A09DFDF-2F9D-4BC5-B6AB-E63DFA84B59B}" dt="2022-10-26T10:03:02.565" v="2938" actId="478"/>
          <ac:spMkLst>
            <pc:docMk/>
            <pc:sldMk cId="749931443" sldId="267"/>
            <ac:spMk id="28" creationId="{9881723F-A68D-6DC5-EFE0-108342A0ABD9}"/>
          </ac:spMkLst>
        </pc:spChg>
        <pc:spChg chg="add del mod">
          <ac:chgData name="CAO THI TRIEU VI" userId="1a55d0bf-e781-4ea5-8549-370b5719438e" providerId="ADAL" clId="{7A09DFDF-2F9D-4BC5-B6AB-E63DFA84B59B}" dt="2022-10-26T10:03:02.114" v="2937" actId="478"/>
          <ac:spMkLst>
            <pc:docMk/>
            <pc:sldMk cId="749931443" sldId="267"/>
            <ac:spMk id="29" creationId="{E20F272F-E6EA-DA3F-C8D9-2CE9806A23F0}"/>
          </ac:spMkLst>
        </pc:spChg>
        <pc:spChg chg="add del mod">
          <ac:chgData name="CAO THI TRIEU VI" userId="1a55d0bf-e781-4ea5-8549-370b5719438e" providerId="ADAL" clId="{7A09DFDF-2F9D-4BC5-B6AB-E63DFA84B59B}" dt="2022-10-26T10:03:01.743" v="2936" actId="478"/>
          <ac:spMkLst>
            <pc:docMk/>
            <pc:sldMk cId="749931443" sldId="267"/>
            <ac:spMk id="30" creationId="{E79B150E-3BF1-35A2-3C65-E1DE10660905}"/>
          </ac:spMkLst>
        </pc:spChg>
        <pc:spChg chg="add del mod">
          <ac:chgData name="CAO THI TRIEU VI" userId="1a55d0bf-e781-4ea5-8549-370b5719438e" providerId="ADAL" clId="{7A09DFDF-2F9D-4BC5-B6AB-E63DFA84B59B}" dt="2022-10-26T10:03:01.458" v="2935" actId="478"/>
          <ac:spMkLst>
            <pc:docMk/>
            <pc:sldMk cId="749931443" sldId="267"/>
            <ac:spMk id="31" creationId="{57A525B2-39A9-3A2A-62D4-F893525ED2A7}"/>
          </ac:spMkLst>
        </pc:spChg>
        <pc:spChg chg="add del mod">
          <ac:chgData name="CAO THI TRIEU VI" userId="1a55d0bf-e781-4ea5-8549-370b5719438e" providerId="ADAL" clId="{7A09DFDF-2F9D-4BC5-B6AB-E63DFA84B59B}" dt="2022-10-26T10:03:04.934" v="2949"/>
          <ac:spMkLst>
            <pc:docMk/>
            <pc:sldMk cId="749931443" sldId="267"/>
            <ac:spMk id="32" creationId="{51B96001-D7E6-A3C9-BC6F-885D302D176C}"/>
          </ac:spMkLst>
        </pc:spChg>
        <pc:spChg chg="add mod">
          <ac:chgData name="CAO THI TRIEU VI" userId="1a55d0bf-e781-4ea5-8549-370b5719438e" providerId="ADAL" clId="{7A09DFDF-2F9D-4BC5-B6AB-E63DFA84B59B}" dt="2022-10-26T10:03:18.544" v="2951" actId="1076"/>
          <ac:spMkLst>
            <pc:docMk/>
            <pc:sldMk cId="749931443" sldId="267"/>
            <ac:spMk id="33" creationId="{0DF6BBF2-7290-7779-5A21-3B5ED952BF23}"/>
          </ac:spMkLst>
        </pc:spChg>
        <pc:grpChg chg="mod">
          <ac:chgData name="CAO THI TRIEU VI" userId="1a55d0bf-e781-4ea5-8549-370b5719438e" providerId="ADAL" clId="{7A09DFDF-2F9D-4BC5-B6AB-E63DFA84B59B}" dt="2022-10-26T09:30:22.221" v="2566" actId="1076"/>
          <ac:grpSpMkLst>
            <pc:docMk/>
            <pc:sldMk cId="749931443" sldId="267"/>
            <ac:grpSpMk id="7" creationId="{D1A6E6B2-0BEF-5DEE-68C5-CA7D66DF1D86}"/>
          </ac:grpSpMkLst>
        </pc:grpChg>
        <pc:graphicFrameChg chg="mod">
          <ac:chgData name="CAO THI TRIEU VI" userId="1a55d0bf-e781-4ea5-8549-370b5719438e" providerId="ADAL" clId="{7A09DFDF-2F9D-4BC5-B6AB-E63DFA84B59B}" dt="2022-10-26T09:34:33.240" v="2592" actId="1076"/>
          <ac:graphicFrameMkLst>
            <pc:docMk/>
            <pc:sldMk cId="749931443" sldId="267"/>
            <ac:graphicFrameMk id="19" creationId="{EEB4F517-C3B0-60F7-BBC3-9769952EA3FF}"/>
          </ac:graphicFrameMkLst>
        </pc:graphicFrameChg>
        <pc:picChg chg="mod">
          <ac:chgData name="CAO THI TRIEU VI" userId="1a55d0bf-e781-4ea5-8549-370b5719438e" providerId="ADAL" clId="{7A09DFDF-2F9D-4BC5-B6AB-E63DFA84B59B}" dt="2022-10-26T10:02:59.882" v="2930" actId="1076"/>
          <ac:picMkLst>
            <pc:docMk/>
            <pc:sldMk cId="749931443" sldId="267"/>
            <ac:picMk id="2" creationId="{E704DBF8-3A60-CAE3-38BC-E6AF93B16C72}"/>
          </ac:picMkLst>
        </pc:picChg>
      </pc:sldChg>
      <pc:sldChg chg="addSp delSp modSp add mod delAnim modAnim">
        <pc:chgData name="CAO THI TRIEU VI" userId="1a55d0bf-e781-4ea5-8549-370b5719438e" providerId="ADAL" clId="{7A09DFDF-2F9D-4BC5-B6AB-E63DFA84B59B}" dt="2022-10-29T07:16:11.434" v="3923" actId="14100"/>
        <pc:sldMkLst>
          <pc:docMk/>
          <pc:sldMk cId="1757586864" sldId="268"/>
        </pc:sldMkLst>
        <pc:spChg chg="mod">
          <ac:chgData name="CAO THI TRIEU VI" userId="1a55d0bf-e781-4ea5-8549-370b5719438e" providerId="ADAL" clId="{7A09DFDF-2F9D-4BC5-B6AB-E63DFA84B59B}" dt="2022-10-29T04:43:46.493" v="3407" actId="113"/>
          <ac:spMkLst>
            <pc:docMk/>
            <pc:sldMk cId="1757586864" sldId="268"/>
            <ac:spMk id="3" creationId="{312C6933-FF5A-DAB5-BDE1-64C2639F006B}"/>
          </ac:spMkLst>
        </pc:spChg>
        <pc:spChg chg="del">
          <ac:chgData name="CAO THI TRIEU VI" userId="1a55d0bf-e781-4ea5-8549-370b5719438e" providerId="ADAL" clId="{7A09DFDF-2F9D-4BC5-B6AB-E63DFA84B59B}" dt="2022-10-26T10:04:31.827" v="2959" actId="478"/>
          <ac:spMkLst>
            <pc:docMk/>
            <pc:sldMk cId="1757586864" sldId="268"/>
            <ac:spMk id="4" creationId="{09004F0A-297C-B153-72B1-C7436FB3DD8C}"/>
          </ac:spMkLst>
        </pc:spChg>
        <pc:spChg chg="add mod">
          <ac:chgData name="CAO THI TRIEU VI" userId="1a55d0bf-e781-4ea5-8549-370b5719438e" providerId="ADAL" clId="{7A09DFDF-2F9D-4BC5-B6AB-E63DFA84B59B}" dt="2022-10-26T10:04:25.593" v="2957" actId="1076"/>
          <ac:spMkLst>
            <pc:docMk/>
            <pc:sldMk cId="1757586864" sldId="268"/>
            <ac:spMk id="5" creationId="{452E4D2E-503D-F9BB-B968-5695EC5EF8DB}"/>
          </ac:spMkLst>
        </pc:spChg>
        <pc:spChg chg="mod">
          <ac:chgData name="CAO THI TRIEU VI" userId="1a55d0bf-e781-4ea5-8549-370b5719438e" providerId="ADAL" clId="{7A09DFDF-2F9D-4BC5-B6AB-E63DFA84B59B}" dt="2022-10-26T10:04:48.003" v="2962" actId="1076"/>
          <ac:spMkLst>
            <pc:docMk/>
            <pc:sldMk cId="1757586864" sldId="268"/>
            <ac:spMk id="9" creationId="{0F4233A2-1282-C3B2-2521-AB7451913B21}"/>
          </ac:spMkLst>
        </pc:spChg>
        <pc:spChg chg="mod">
          <ac:chgData name="CAO THI TRIEU VI" userId="1a55d0bf-e781-4ea5-8549-370b5719438e" providerId="ADAL" clId="{7A09DFDF-2F9D-4BC5-B6AB-E63DFA84B59B}" dt="2022-10-26T10:04:48.003" v="2962" actId="1076"/>
          <ac:spMkLst>
            <pc:docMk/>
            <pc:sldMk cId="1757586864" sldId="268"/>
            <ac:spMk id="10" creationId="{26B33DA5-D77F-135B-DE32-1037AD61D295}"/>
          </ac:spMkLst>
        </pc:spChg>
        <pc:spChg chg="mod">
          <ac:chgData name="CAO THI TRIEU VI" userId="1a55d0bf-e781-4ea5-8549-370b5719438e" providerId="ADAL" clId="{7A09DFDF-2F9D-4BC5-B6AB-E63DFA84B59B}" dt="2022-10-26T10:04:48.003" v="2962" actId="1076"/>
          <ac:spMkLst>
            <pc:docMk/>
            <pc:sldMk cId="1757586864" sldId="268"/>
            <ac:spMk id="13" creationId="{034E5FD0-A191-6E0D-3994-95603BE80534}"/>
          </ac:spMkLst>
        </pc:spChg>
        <pc:spChg chg="del">
          <ac:chgData name="CAO THI TRIEU VI" userId="1a55d0bf-e781-4ea5-8549-370b5719438e" providerId="ADAL" clId="{7A09DFDF-2F9D-4BC5-B6AB-E63DFA84B59B}" dt="2022-10-26T10:04:33.693" v="2960" actId="478"/>
          <ac:spMkLst>
            <pc:docMk/>
            <pc:sldMk cId="1757586864" sldId="268"/>
            <ac:spMk id="14" creationId="{D8D67453-C8C7-4EB0-58B7-49E1AD40EBC0}"/>
          </ac:spMkLst>
        </pc:spChg>
        <pc:spChg chg="add mod">
          <ac:chgData name="CAO THI TRIEU VI" userId="1a55d0bf-e781-4ea5-8549-370b5719438e" providerId="ADAL" clId="{7A09DFDF-2F9D-4BC5-B6AB-E63DFA84B59B}" dt="2022-10-29T07:16:11.434" v="3923" actId="14100"/>
          <ac:spMkLst>
            <pc:docMk/>
            <pc:sldMk cId="1757586864" sldId="268"/>
            <ac:spMk id="15" creationId="{EA2690E0-FD8E-41D5-DDC7-0E76A9E13A4E}"/>
          </ac:spMkLst>
        </pc:spChg>
        <pc:spChg chg="del">
          <ac:chgData name="CAO THI TRIEU VI" userId="1a55d0bf-e781-4ea5-8549-370b5719438e" providerId="ADAL" clId="{7A09DFDF-2F9D-4BC5-B6AB-E63DFA84B59B}" dt="2022-10-26T10:04:39.875" v="2961" actId="478"/>
          <ac:spMkLst>
            <pc:docMk/>
            <pc:sldMk cId="1757586864" sldId="268"/>
            <ac:spMk id="16" creationId="{99B23433-2C76-6868-20F0-3D78F4483523}"/>
          </ac:spMkLst>
        </pc:spChg>
        <pc:spChg chg="mod">
          <ac:chgData name="CAO THI TRIEU VI" userId="1a55d0bf-e781-4ea5-8549-370b5719438e" providerId="ADAL" clId="{7A09DFDF-2F9D-4BC5-B6AB-E63DFA84B59B}" dt="2022-10-26T10:05:13.730" v="2964" actId="1076"/>
          <ac:spMkLst>
            <pc:docMk/>
            <pc:sldMk cId="1757586864" sldId="268"/>
            <ac:spMk id="17" creationId="{1157A289-EE54-D3EE-6620-3EAA0EDCD326}"/>
          </ac:spMkLst>
        </pc:spChg>
        <pc:spChg chg="mod">
          <ac:chgData name="CAO THI TRIEU VI" userId="1a55d0bf-e781-4ea5-8549-370b5719438e" providerId="ADAL" clId="{7A09DFDF-2F9D-4BC5-B6AB-E63DFA84B59B}" dt="2022-10-26T10:05:18.303" v="2965" actId="1076"/>
          <ac:spMkLst>
            <pc:docMk/>
            <pc:sldMk cId="1757586864" sldId="268"/>
            <ac:spMk id="18" creationId="{5CC9578D-F935-121E-604D-FF01B0B85598}"/>
          </ac:spMkLst>
        </pc:spChg>
        <pc:spChg chg="del">
          <ac:chgData name="CAO THI TRIEU VI" userId="1a55d0bf-e781-4ea5-8549-370b5719438e" providerId="ADAL" clId="{7A09DFDF-2F9D-4BC5-B6AB-E63DFA84B59B}" dt="2022-10-26T10:04:39.875" v="2961" actId="478"/>
          <ac:spMkLst>
            <pc:docMk/>
            <pc:sldMk cId="1757586864" sldId="268"/>
            <ac:spMk id="23" creationId="{38849A2E-6D68-1B77-61D6-92BA7CABA1FB}"/>
          </ac:spMkLst>
        </pc:spChg>
        <pc:spChg chg="del">
          <ac:chgData name="CAO THI TRIEU VI" userId="1a55d0bf-e781-4ea5-8549-370b5719438e" providerId="ADAL" clId="{7A09DFDF-2F9D-4BC5-B6AB-E63DFA84B59B}" dt="2022-10-26T10:04:39.875" v="2961" actId="478"/>
          <ac:spMkLst>
            <pc:docMk/>
            <pc:sldMk cId="1757586864" sldId="268"/>
            <ac:spMk id="24" creationId="{0C1ADAA1-F4BB-B54D-C34A-845D72A31CD4}"/>
          </ac:spMkLst>
        </pc:spChg>
        <pc:spChg chg="del">
          <ac:chgData name="CAO THI TRIEU VI" userId="1a55d0bf-e781-4ea5-8549-370b5719438e" providerId="ADAL" clId="{7A09DFDF-2F9D-4BC5-B6AB-E63DFA84B59B}" dt="2022-10-26T10:04:39.875" v="2961" actId="478"/>
          <ac:spMkLst>
            <pc:docMk/>
            <pc:sldMk cId="1757586864" sldId="268"/>
            <ac:spMk id="25" creationId="{3261308F-D685-9497-A50A-01948A68928B}"/>
          </ac:spMkLst>
        </pc:spChg>
        <pc:spChg chg="del">
          <ac:chgData name="CAO THI TRIEU VI" userId="1a55d0bf-e781-4ea5-8549-370b5719438e" providerId="ADAL" clId="{7A09DFDF-2F9D-4BC5-B6AB-E63DFA84B59B}" dt="2022-10-26T10:04:39.875" v="2961" actId="478"/>
          <ac:spMkLst>
            <pc:docMk/>
            <pc:sldMk cId="1757586864" sldId="268"/>
            <ac:spMk id="26" creationId="{409F015F-D6FF-778C-D8B8-8CACE0222856}"/>
          </ac:spMkLst>
        </pc:spChg>
        <pc:spChg chg="del">
          <ac:chgData name="CAO THI TRIEU VI" userId="1a55d0bf-e781-4ea5-8549-370b5719438e" providerId="ADAL" clId="{7A09DFDF-2F9D-4BC5-B6AB-E63DFA84B59B}" dt="2022-10-26T10:04:39.875" v="2961" actId="478"/>
          <ac:spMkLst>
            <pc:docMk/>
            <pc:sldMk cId="1757586864" sldId="268"/>
            <ac:spMk id="28" creationId="{9881723F-A68D-6DC5-EFE0-108342A0ABD9}"/>
          </ac:spMkLst>
        </pc:spChg>
        <pc:spChg chg="del">
          <ac:chgData name="CAO THI TRIEU VI" userId="1a55d0bf-e781-4ea5-8549-370b5719438e" providerId="ADAL" clId="{7A09DFDF-2F9D-4BC5-B6AB-E63DFA84B59B}" dt="2022-10-26T10:04:39.875" v="2961" actId="478"/>
          <ac:spMkLst>
            <pc:docMk/>
            <pc:sldMk cId="1757586864" sldId="268"/>
            <ac:spMk id="29" creationId="{E20F272F-E6EA-DA3F-C8D9-2CE9806A23F0}"/>
          </ac:spMkLst>
        </pc:spChg>
        <pc:spChg chg="del">
          <ac:chgData name="CAO THI TRIEU VI" userId="1a55d0bf-e781-4ea5-8549-370b5719438e" providerId="ADAL" clId="{7A09DFDF-2F9D-4BC5-B6AB-E63DFA84B59B}" dt="2022-10-26T10:04:39.875" v="2961" actId="478"/>
          <ac:spMkLst>
            <pc:docMk/>
            <pc:sldMk cId="1757586864" sldId="268"/>
            <ac:spMk id="30" creationId="{E79B150E-3BF1-35A2-3C65-E1DE10660905}"/>
          </ac:spMkLst>
        </pc:spChg>
        <pc:spChg chg="del">
          <ac:chgData name="CAO THI TRIEU VI" userId="1a55d0bf-e781-4ea5-8549-370b5719438e" providerId="ADAL" clId="{7A09DFDF-2F9D-4BC5-B6AB-E63DFA84B59B}" dt="2022-10-26T10:04:39.875" v="2961" actId="478"/>
          <ac:spMkLst>
            <pc:docMk/>
            <pc:sldMk cId="1757586864" sldId="268"/>
            <ac:spMk id="31" creationId="{57A525B2-39A9-3A2A-62D4-F893525ED2A7}"/>
          </ac:spMkLst>
        </pc:spChg>
        <pc:spChg chg="del">
          <ac:chgData name="CAO THI TRIEU VI" userId="1a55d0bf-e781-4ea5-8549-370b5719438e" providerId="ADAL" clId="{7A09DFDF-2F9D-4BC5-B6AB-E63DFA84B59B}" dt="2022-10-26T10:04:14.458" v="2955" actId="478"/>
          <ac:spMkLst>
            <pc:docMk/>
            <pc:sldMk cId="1757586864" sldId="268"/>
            <ac:spMk id="33" creationId="{0DF6BBF2-7290-7779-5A21-3B5ED952BF23}"/>
          </ac:spMkLst>
        </pc:spChg>
        <pc:picChg chg="mod ord">
          <ac:chgData name="CAO THI TRIEU VI" userId="1a55d0bf-e781-4ea5-8549-370b5719438e" providerId="ADAL" clId="{7A09DFDF-2F9D-4BC5-B6AB-E63DFA84B59B}" dt="2022-10-26T10:05:35.893" v="2969" actId="166"/>
          <ac:picMkLst>
            <pc:docMk/>
            <pc:sldMk cId="1757586864" sldId="268"/>
            <ac:picMk id="2" creationId="{E704DBF8-3A60-CAE3-38BC-E6AF93B16C72}"/>
          </ac:picMkLst>
        </pc:picChg>
      </pc:sldChg>
      <pc:sldChg chg="addSp delSp modSp add mod delAnim modAnim">
        <pc:chgData name="CAO THI TRIEU VI" userId="1a55d0bf-e781-4ea5-8549-370b5719438e" providerId="ADAL" clId="{7A09DFDF-2F9D-4BC5-B6AB-E63DFA84B59B}" dt="2022-10-29T07:16:04.487" v="3922" actId="14100"/>
        <pc:sldMkLst>
          <pc:docMk/>
          <pc:sldMk cId="3038700782" sldId="269"/>
        </pc:sldMkLst>
        <pc:spChg chg="mod">
          <ac:chgData name="CAO THI TRIEU VI" userId="1a55d0bf-e781-4ea5-8549-370b5719438e" providerId="ADAL" clId="{7A09DFDF-2F9D-4BC5-B6AB-E63DFA84B59B}" dt="2022-10-29T04:43:36.217" v="3405" actId="113"/>
          <ac:spMkLst>
            <pc:docMk/>
            <pc:sldMk cId="3038700782" sldId="269"/>
            <ac:spMk id="3" creationId="{312C6933-FF5A-DAB5-BDE1-64C2639F006B}"/>
          </ac:spMkLst>
        </pc:spChg>
        <pc:spChg chg="add mod">
          <ac:chgData name="CAO THI TRIEU VI" userId="1a55d0bf-e781-4ea5-8549-370b5719438e" providerId="ADAL" clId="{7A09DFDF-2F9D-4BC5-B6AB-E63DFA84B59B}" dt="2022-10-26T10:08:08.860" v="3057" actId="1076"/>
          <ac:spMkLst>
            <pc:docMk/>
            <pc:sldMk cId="3038700782" sldId="269"/>
            <ac:spMk id="4" creationId="{90464BEA-89D9-9308-92B4-2726599F9B79}"/>
          </ac:spMkLst>
        </pc:spChg>
        <pc:spChg chg="del">
          <ac:chgData name="CAO THI TRIEU VI" userId="1a55d0bf-e781-4ea5-8549-370b5719438e" providerId="ADAL" clId="{7A09DFDF-2F9D-4BC5-B6AB-E63DFA84B59B}" dt="2022-10-26T10:07:58.218" v="3055" actId="478"/>
          <ac:spMkLst>
            <pc:docMk/>
            <pc:sldMk cId="3038700782" sldId="269"/>
            <ac:spMk id="5" creationId="{452E4D2E-503D-F9BB-B968-5695EC5EF8DB}"/>
          </ac:spMkLst>
        </pc:spChg>
        <pc:spChg chg="mod">
          <ac:chgData name="CAO THI TRIEU VI" userId="1a55d0bf-e781-4ea5-8549-370b5719438e" providerId="ADAL" clId="{7A09DFDF-2F9D-4BC5-B6AB-E63DFA84B59B}" dt="2022-10-29T07:16:04.487" v="3922" actId="14100"/>
          <ac:spMkLst>
            <pc:docMk/>
            <pc:sldMk cId="3038700782" sldId="269"/>
            <ac:spMk id="15" creationId="{EA2690E0-FD8E-41D5-DDC7-0E76A9E13A4E}"/>
          </ac:spMkLst>
        </pc:spChg>
        <pc:grpChg chg="mod">
          <ac:chgData name="CAO THI TRIEU VI" userId="1a55d0bf-e781-4ea5-8549-370b5719438e" providerId="ADAL" clId="{7A09DFDF-2F9D-4BC5-B6AB-E63DFA84B59B}" dt="2022-10-29T04:43:29.746" v="3403" actId="1076"/>
          <ac:grpSpMkLst>
            <pc:docMk/>
            <pc:sldMk cId="3038700782" sldId="269"/>
            <ac:grpSpMk id="7" creationId="{D1A6E6B2-0BEF-5DEE-68C5-CA7D66DF1D86}"/>
          </ac:grpSpMkLst>
        </pc:grpChg>
        <pc:picChg chg="mod">
          <ac:chgData name="CAO THI TRIEU VI" userId="1a55d0bf-e781-4ea5-8549-370b5719438e" providerId="ADAL" clId="{7A09DFDF-2F9D-4BC5-B6AB-E63DFA84B59B}" dt="2022-10-26T10:09:22.386" v="3064" actId="1076"/>
          <ac:picMkLst>
            <pc:docMk/>
            <pc:sldMk cId="3038700782" sldId="269"/>
            <ac:picMk id="2" creationId="{E704DBF8-3A60-CAE3-38BC-E6AF93B16C72}"/>
          </ac:picMkLst>
        </pc:picChg>
      </pc:sldChg>
      <pc:sldChg chg="addSp delSp modSp add mod ord delAnim modAnim">
        <pc:chgData name="CAO THI TRIEU VI" userId="1a55d0bf-e781-4ea5-8549-370b5719438e" providerId="ADAL" clId="{7A09DFDF-2F9D-4BC5-B6AB-E63DFA84B59B}" dt="2022-10-26T10:18:11.718" v="3207"/>
        <pc:sldMkLst>
          <pc:docMk/>
          <pc:sldMk cId="3630742332" sldId="270"/>
        </pc:sldMkLst>
        <pc:spChg chg="add mod">
          <ac:chgData name="CAO THI TRIEU VI" userId="1a55d0bf-e781-4ea5-8549-370b5719438e" providerId="ADAL" clId="{7A09DFDF-2F9D-4BC5-B6AB-E63DFA84B59B}" dt="2022-10-26T10:17:51.356" v="3202" actId="1076"/>
          <ac:spMkLst>
            <pc:docMk/>
            <pc:sldMk cId="3630742332" sldId="270"/>
            <ac:spMk id="3" creationId="{3DF5FCAC-7B1C-924D-6A09-775BF1CD7614}"/>
          </ac:spMkLst>
        </pc:spChg>
        <pc:spChg chg="del">
          <ac:chgData name="CAO THI TRIEU VI" userId="1a55d0bf-e781-4ea5-8549-370b5719438e" providerId="ADAL" clId="{7A09DFDF-2F9D-4BC5-B6AB-E63DFA84B59B}" dt="2022-10-26T10:12:13.029" v="3069" actId="478"/>
          <ac:spMkLst>
            <pc:docMk/>
            <pc:sldMk cId="3630742332" sldId="270"/>
            <ac:spMk id="7" creationId="{F5025D4B-F7A3-B29A-DE2D-0E47A914FFA0}"/>
          </ac:spMkLst>
        </pc:spChg>
        <pc:picChg chg="add mod">
          <ac:chgData name="CAO THI TRIEU VI" userId="1a55d0bf-e781-4ea5-8549-370b5719438e" providerId="ADAL" clId="{7A09DFDF-2F9D-4BC5-B6AB-E63DFA84B59B}" dt="2022-10-26T10:17:53.280" v="3203" actId="1076"/>
          <ac:picMkLst>
            <pc:docMk/>
            <pc:sldMk cId="3630742332" sldId="270"/>
            <ac:picMk id="2" creationId="{1644A419-2CFA-BFA0-25EC-3618C2EB3B52}"/>
          </ac:picMkLst>
        </pc:picChg>
        <pc:picChg chg="add mod">
          <ac:chgData name="CAO THI TRIEU VI" userId="1a55d0bf-e781-4ea5-8549-370b5719438e" providerId="ADAL" clId="{7A09DFDF-2F9D-4BC5-B6AB-E63DFA84B59B}" dt="2022-10-26T10:17:48.376" v="3201" actId="1076"/>
          <ac:picMkLst>
            <pc:docMk/>
            <pc:sldMk cId="3630742332" sldId="270"/>
            <ac:picMk id="4" creationId="{0D79CC27-B57C-88FD-568D-2B0514C13501}"/>
          </ac:picMkLst>
        </pc:picChg>
        <pc:picChg chg="del">
          <ac:chgData name="CAO THI TRIEU VI" userId="1a55d0bf-e781-4ea5-8549-370b5719438e" providerId="ADAL" clId="{7A09DFDF-2F9D-4BC5-B6AB-E63DFA84B59B}" dt="2022-10-26T10:12:09.634" v="3068" actId="478"/>
          <ac:picMkLst>
            <pc:docMk/>
            <pc:sldMk cId="3630742332" sldId="270"/>
            <ac:picMk id="6" creationId="{0FFC9FEF-402D-AECD-4CD0-5B6E247AC1AC}"/>
          </ac:picMkLst>
        </pc:picChg>
      </pc:sldChg>
      <pc:sldChg chg="addSp delSp modSp add mod modTransition delAnim modAnim">
        <pc:chgData name="CAO THI TRIEU VI" userId="1a55d0bf-e781-4ea5-8549-370b5719438e" providerId="ADAL" clId="{7A09DFDF-2F9D-4BC5-B6AB-E63DFA84B59B}" dt="2022-10-29T07:14:03.414" v="3893"/>
        <pc:sldMkLst>
          <pc:docMk/>
          <pc:sldMk cId="949821529" sldId="271"/>
        </pc:sldMkLst>
        <pc:spChg chg="del">
          <ac:chgData name="CAO THI TRIEU VI" userId="1a55d0bf-e781-4ea5-8549-370b5719438e" providerId="ADAL" clId="{7A09DFDF-2F9D-4BC5-B6AB-E63DFA84B59B}" dt="2022-10-29T03:13:08.956" v="3217" actId="478"/>
          <ac:spMkLst>
            <pc:docMk/>
            <pc:sldMk cId="949821529" sldId="271"/>
            <ac:spMk id="3" creationId="{3DF5FCAC-7B1C-924D-6A09-775BF1CD7614}"/>
          </ac:spMkLst>
        </pc:spChg>
        <pc:spChg chg="add mod">
          <ac:chgData name="CAO THI TRIEU VI" userId="1a55d0bf-e781-4ea5-8549-370b5719438e" providerId="ADAL" clId="{7A09DFDF-2F9D-4BC5-B6AB-E63DFA84B59B}" dt="2022-10-29T03:13:51.510" v="3219"/>
          <ac:spMkLst>
            <pc:docMk/>
            <pc:sldMk cId="949821529" sldId="271"/>
            <ac:spMk id="6" creationId="{6C6BE9C6-079B-3144-92D7-F65DF74058E2}"/>
          </ac:spMkLst>
        </pc:spChg>
        <pc:spChg chg="add mod">
          <ac:chgData name="CAO THI TRIEU VI" userId="1a55d0bf-e781-4ea5-8549-370b5719438e" providerId="ADAL" clId="{7A09DFDF-2F9D-4BC5-B6AB-E63DFA84B59B}" dt="2022-10-29T03:13:51.510" v="3219"/>
          <ac:spMkLst>
            <pc:docMk/>
            <pc:sldMk cId="949821529" sldId="271"/>
            <ac:spMk id="7" creationId="{D92E6ADE-9F6D-5625-A5FC-E2EBD73C9B35}"/>
          </ac:spMkLst>
        </pc:spChg>
        <pc:picChg chg="del">
          <ac:chgData name="CAO THI TRIEU VI" userId="1a55d0bf-e781-4ea5-8549-370b5719438e" providerId="ADAL" clId="{7A09DFDF-2F9D-4BC5-B6AB-E63DFA84B59B}" dt="2022-10-29T03:13:10.982" v="3218" actId="478"/>
          <ac:picMkLst>
            <pc:docMk/>
            <pc:sldMk cId="949821529" sldId="271"/>
            <ac:picMk id="2" creationId="{1644A419-2CFA-BFA0-25EC-3618C2EB3B52}"/>
          </ac:picMkLst>
        </pc:picChg>
        <pc:picChg chg="del">
          <ac:chgData name="CAO THI TRIEU VI" userId="1a55d0bf-e781-4ea5-8549-370b5719438e" providerId="ADAL" clId="{7A09DFDF-2F9D-4BC5-B6AB-E63DFA84B59B}" dt="2022-10-29T03:13:10.982" v="3218" actId="478"/>
          <ac:picMkLst>
            <pc:docMk/>
            <pc:sldMk cId="949821529" sldId="271"/>
            <ac:picMk id="4" creationId="{0D79CC27-B57C-88FD-568D-2B0514C13501}"/>
          </ac:picMkLst>
        </pc:picChg>
        <pc:picChg chg="add mod">
          <ac:chgData name="CAO THI TRIEU VI" userId="1a55d0bf-e781-4ea5-8549-370b5719438e" providerId="ADAL" clId="{7A09DFDF-2F9D-4BC5-B6AB-E63DFA84B59B}" dt="2022-10-29T03:13:51.510" v="3219"/>
          <ac:picMkLst>
            <pc:docMk/>
            <pc:sldMk cId="949821529" sldId="271"/>
            <ac:picMk id="5" creationId="{53784553-C210-3672-ABBF-83F064D77B7E}"/>
          </ac:picMkLst>
        </pc:picChg>
      </pc:sldChg>
      <pc:sldChg chg="addSp delSp modSp add mod modTransition delAnim modAnim">
        <pc:chgData name="CAO THI TRIEU VI" userId="1a55d0bf-e781-4ea5-8549-370b5719438e" providerId="ADAL" clId="{7A09DFDF-2F9D-4BC5-B6AB-E63DFA84B59B}" dt="2022-10-29T07:14:03.414" v="3893"/>
        <pc:sldMkLst>
          <pc:docMk/>
          <pc:sldMk cId="567948014" sldId="272"/>
        </pc:sldMkLst>
        <pc:spChg chg="add mod">
          <ac:chgData name="CAO THI TRIEU VI" userId="1a55d0bf-e781-4ea5-8549-370b5719438e" providerId="ADAL" clId="{7A09DFDF-2F9D-4BC5-B6AB-E63DFA84B59B}" dt="2022-10-29T03:16:36.265" v="3223" actId="1076"/>
          <ac:spMkLst>
            <pc:docMk/>
            <pc:sldMk cId="567948014" sldId="272"/>
            <ac:spMk id="3" creationId="{2537B919-E0C8-EBB9-AFAE-A6C399E3EC9D}"/>
          </ac:spMkLst>
        </pc:spChg>
        <pc:spChg chg="add mod">
          <ac:chgData name="CAO THI TRIEU VI" userId="1a55d0bf-e781-4ea5-8549-370b5719438e" providerId="ADAL" clId="{7A09DFDF-2F9D-4BC5-B6AB-E63DFA84B59B}" dt="2022-10-29T03:16:36.265" v="3223" actId="1076"/>
          <ac:spMkLst>
            <pc:docMk/>
            <pc:sldMk cId="567948014" sldId="272"/>
            <ac:spMk id="4" creationId="{61C042AC-2CAF-1434-4CAE-ADA665927D5E}"/>
          </ac:spMkLst>
        </pc:spChg>
        <pc:spChg chg="del">
          <ac:chgData name="CAO THI TRIEU VI" userId="1a55d0bf-e781-4ea5-8549-370b5719438e" providerId="ADAL" clId="{7A09DFDF-2F9D-4BC5-B6AB-E63DFA84B59B}" dt="2022-10-29T03:16:20.661" v="3221" actId="478"/>
          <ac:spMkLst>
            <pc:docMk/>
            <pc:sldMk cId="567948014" sldId="272"/>
            <ac:spMk id="6" creationId="{6C6BE9C6-079B-3144-92D7-F65DF74058E2}"/>
          </ac:spMkLst>
        </pc:spChg>
        <pc:spChg chg="del">
          <ac:chgData name="CAO THI TRIEU VI" userId="1a55d0bf-e781-4ea5-8549-370b5719438e" providerId="ADAL" clId="{7A09DFDF-2F9D-4BC5-B6AB-E63DFA84B59B}" dt="2022-10-29T03:16:20.661" v="3221" actId="478"/>
          <ac:spMkLst>
            <pc:docMk/>
            <pc:sldMk cId="567948014" sldId="272"/>
            <ac:spMk id="7" creationId="{D92E6ADE-9F6D-5625-A5FC-E2EBD73C9B35}"/>
          </ac:spMkLst>
        </pc:spChg>
        <pc:spChg chg="add mod">
          <ac:chgData name="CAO THI TRIEU VI" userId="1a55d0bf-e781-4ea5-8549-370b5719438e" providerId="ADAL" clId="{7A09DFDF-2F9D-4BC5-B6AB-E63DFA84B59B}" dt="2022-10-29T03:16:36.265" v="3223" actId="1076"/>
          <ac:spMkLst>
            <pc:docMk/>
            <pc:sldMk cId="567948014" sldId="272"/>
            <ac:spMk id="8" creationId="{6B01FF64-38A2-7FA5-BA79-55224626141B}"/>
          </ac:spMkLst>
        </pc:spChg>
        <pc:spChg chg="add mod">
          <ac:chgData name="CAO THI TRIEU VI" userId="1a55d0bf-e781-4ea5-8549-370b5719438e" providerId="ADAL" clId="{7A09DFDF-2F9D-4BC5-B6AB-E63DFA84B59B}" dt="2022-10-29T03:16:36.265" v="3223" actId="1076"/>
          <ac:spMkLst>
            <pc:docMk/>
            <pc:sldMk cId="567948014" sldId="272"/>
            <ac:spMk id="9" creationId="{A78603EC-DED5-7E34-E649-A6B447B7608B}"/>
          </ac:spMkLst>
        </pc:spChg>
        <pc:spChg chg="add mod">
          <ac:chgData name="CAO THI TRIEU VI" userId="1a55d0bf-e781-4ea5-8549-370b5719438e" providerId="ADAL" clId="{7A09DFDF-2F9D-4BC5-B6AB-E63DFA84B59B}" dt="2022-10-29T03:16:36.265" v="3223" actId="1076"/>
          <ac:spMkLst>
            <pc:docMk/>
            <pc:sldMk cId="567948014" sldId="272"/>
            <ac:spMk id="10" creationId="{588DD53A-D188-D253-B331-9F539FD950A1}"/>
          </ac:spMkLst>
        </pc:spChg>
        <pc:picChg chg="add mod">
          <ac:chgData name="CAO THI TRIEU VI" userId="1a55d0bf-e781-4ea5-8549-370b5719438e" providerId="ADAL" clId="{7A09DFDF-2F9D-4BC5-B6AB-E63DFA84B59B}" dt="2022-10-29T03:16:36.265" v="3223" actId="1076"/>
          <ac:picMkLst>
            <pc:docMk/>
            <pc:sldMk cId="567948014" sldId="272"/>
            <ac:picMk id="2" creationId="{3C6A8031-EAB9-9489-C743-01D96FFD6E84}"/>
          </ac:picMkLst>
        </pc:picChg>
        <pc:picChg chg="del">
          <ac:chgData name="CAO THI TRIEU VI" userId="1a55d0bf-e781-4ea5-8549-370b5719438e" providerId="ADAL" clId="{7A09DFDF-2F9D-4BC5-B6AB-E63DFA84B59B}" dt="2022-10-29T03:16:20.661" v="3221" actId="478"/>
          <ac:picMkLst>
            <pc:docMk/>
            <pc:sldMk cId="567948014" sldId="272"/>
            <ac:picMk id="5" creationId="{53784553-C210-3672-ABBF-83F064D77B7E}"/>
          </ac:picMkLst>
        </pc:picChg>
      </pc:sldChg>
      <pc:sldChg chg="add del setBg">
        <pc:chgData name="CAO THI TRIEU VI" userId="1a55d0bf-e781-4ea5-8549-370b5719438e" providerId="ADAL" clId="{7A09DFDF-2F9D-4BC5-B6AB-E63DFA84B59B}" dt="2022-10-29T03:13:03.713" v="3215" actId="47"/>
        <pc:sldMkLst>
          <pc:docMk/>
          <pc:sldMk cId="3489520848" sldId="272"/>
        </pc:sldMkLst>
      </pc:sldChg>
      <pc:sldChg chg="add del setBg">
        <pc:chgData name="CAO THI TRIEU VI" userId="1a55d0bf-e781-4ea5-8549-370b5719438e" providerId="ADAL" clId="{7A09DFDF-2F9D-4BC5-B6AB-E63DFA84B59B}" dt="2022-10-29T03:13:03.713" v="3215" actId="47"/>
        <pc:sldMkLst>
          <pc:docMk/>
          <pc:sldMk cId="1403282171" sldId="273"/>
        </pc:sldMkLst>
      </pc:sldChg>
      <pc:sldChg chg="addSp delSp modSp add mod modTransition delAnim modAnim">
        <pc:chgData name="CAO THI TRIEU VI" userId="1a55d0bf-e781-4ea5-8549-370b5719438e" providerId="ADAL" clId="{7A09DFDF-2F9D-4BC5-B6AB-E63DFA84B59B}" dt="2022-10-29T07:14:03.414" v="3893"/>
        <pc:sldMkLst>
          <pc:docMk/>
          <pc:sldMk cId="2019213151" sldId="273"/>
        </pc:sldMkLst>
        <pc:spChg chg="del">
          <ac:chgData name="CAO THI TRIEU VI" userId="1a55d0bf-e781-4ea5-8549-370b5719438e" providerId="ADAL" clId="{7A09DFDF-2F9D-4BC5-B6AB-E63DFA84B59B}" dt="2022-10-29T03:19:31.805" v="3225" actId="478"/>
          <ac:spMkLst>
            <pc:docMk/>
            <pc:sldMk cId="2019213151" sldId="273"/>
            <ac:spMk id="3" creationId="{2537B919-E0C8-EBB9-AFAE-A6C399E3EC9D}"/>
          </ac:spMkLst>
        </pc:spChg>
        <pc:spChg chg="del">
          <ac:chgData name="CAO THI TRIEU VI" userId="1a55d0bf-e781-4ea5-8549-370b5719438e" providerId="ADAL" clId="{7A09DFDF-2F9D-4BC5-B6AB-E63DFA84B59B}" dt="2022-10-29T03:19:31.805" v="3225" actId="478"/>
          <ac:spMkLst>
            <pc:docMk/>
            <pc:sldMk cId="2019213151" sldId="273"/>
            <ac:spMk id="4" creationId="{61C042AC-2CAF-1434-4CAE-ADA665927D5E}"/>
          </ac:spMkLst>
        </pc:spChg>
        <pc:spChg chg="add mod">
          <ac:chgData name="CAO THI TRIEU VI" userId="1a55d0bf-e781-4ea5-8549-370b5719438e" providerId="ADAL" clId="{7A09DFDF-2F9D-4BC5-B6AB-E63DFA84B59B}" dt="2022-10-29T03:19:50.980" v="3228" actId="1076"/>
          <ac:spMkLst>
            <pc:docMk/>
            <pc:sldMk cId="2019213151" sldId="273"/>
            <ac:spMk id="6" creationId="{E4D74DAC-FD43-0BAA-509A-687A24456BF3}"/>
          </ac:spMkLst>
        </pc:spChg>
        <pc:spChg chg="del">
          <ac:chgData name="CAO THI TRIEU VI" userId="1a55d0bf-e781-4ea5-8549-370b5719438e" providerId="ADAL" clId="{7A09DFDF-2F9D-4BC5-B6AB-E63DFA84B59B}" dt="2022-10-29T03:19:31.805" v="3225" actId="478"/>
          <ac:spMkLst>
            <pc:docMk/>
            <pc:sldMk cId="2019213151" sldId="273"/>
            <ac:spMk id="8" creationId="{6B01FF64-38A2-7FA5-BA79-55224626141B}"/>
          </ac:spMkLst>
        </pc:spChg>
        <pc:spChg chg="del">
          <ac:chgData name="CAO THI TRIEU VI" userId="1a55d0bf-e781-4ea5-8549-370b5719438e" providerId="ADAL" clId="{7A09DFDF-2F9D-4BC5-B6AB-E63DFA84B59B}" dt="2022-10-29T03:19:31.805" v="3225" actId="478"/>
          <ac:spMkLst>
            <pc:docMk/>
            <pc:sldMk cId="2019213151" sldId="273"/>
            <ac:spMk id="9" creationId="{A78603EC-DED5-7E34-E649-A6B447B7608B}"/>
          </ac:spMkLst>
        </pc:spChg>
        <pc:spChg chg="del">
          <ac:chgData name="CAO THI TRIEU VI" userId="1a55d0bf-e781-4ea5-8549-370b5719438e" providerId="ADAL" clId="{7A09DFDF-2F9D-4BC5-B6AB-E63DFA84B59B}" dt="2022-10-29T03:19:31.805" v="3225" actId="478"/>
          <ac:spMkLst>
            <pc:docMk/>
            <pc:sldMk cId="2019213151" sldId="273"/>
            <ac:spMk id="10" creationId="{588DD53A-D188-D253-B331-9F539FD950A1}"/>
          </ac:spMkLst>
        </pc:spChg>
        <pc:picChg chg="del">
          <ac:chgData name="CAO THI TRIEU VI" userId="1a55d0bf-e781-4ea5-8549-370b5719438e" providerId="ADAL" clId="{7A09DFDF-2F9D-4BC5-B6AB-E63DFA84B59B}" dt="2022-10-29T03:19:47.338" v="3226" actId="478"/>
          <ac:picMkLst>
            <pc:docMk/>
            <pc:sldMk cId="2019213151" sldId="273"/>
            <ac:picMk id="2" creationId="{3C6A8031-EAB9-9489-C743-01D96FFD6E84}"/>
          </ac:picMkLst>
        </pc:picChg>
        <pc:picChg chg="add mod">
          <ac:chgData name="CAO THI TRIEU VI" userId="1a55d0bf-e781-4ea5-8549-370b5719438e" providerId="ADAL" clId="{7A09DFDF-2F9D-4BC5-B6AB-E63DFA84B59B}" dt="2022-10-29T03:19:50.980" v="3228" actId="1076"/>
          <ac:picMkLst>
            <pc:docMk/>
            <pc:sldMk cId="2019213151" sldId="273"/>
            <ac:picMk id="5" creationId="{C4978B08-8960-62A7-BC31-02A6D4B7CCFA}"/>
          </ac:picMkLst>
        </pc:picChg>
        <pc:picChg chg="add mod">
          <ac:chgData name="CAO THI TRIEU VI" userId="1a55d0bf-e781-4ea5-8549-370b5719438e" providerId="ADAL" clId="{7A09DFDF-2F9D-4BC5-B6AB-E63DFA84B59B}" dt="2022-10-29T03:19:50.980" v="3228" actId="1076"/>
          <ac:picMkLst>
            <pc:docMk/>
            <pc:sldMk cId="2019213151" sldId="273"/>
            <ac:picMk id="7" creationId="{357997D1-5CC1-82A4-2ED0-705C1D059032}"/>
          </ac:picMkLst>
        </pc:picChg>
      </pc:sldChg>
      <pc:sldChg chg="add del setBg">
        <pc:chgData name="CAO THI TRIEU VI" userId="1a55d0bf-e781-4ea5-8549-370b5719438e" providerId="ADAL" clId="{7A09DFDF-2F9D-4BC5-B6AB-E63DFA84B59B}" dt="2022-10-29T03:13:03.713" v="3215" actId="47"/>
        <pc:sldMkLst>
          <pc:docMk/>
          <pc:sldMk cId="3529381847" sldId="274"/>
        </pc:sldMkLst>
      </pc:sldChg>
      <pc:sldChg chg="add del setBg">
        <pc:chgData name="CAO THI TRIEU VI" userId="1a55d0bf-e781-4ea5-8549-370b5719438e" providerId="ADAL" clId="{7A09DFDF-2F9D-4BC5-B6AB-E63DFA84B59B}" dt="2022-10-29T03:13:03.713" v="3215" actId="47"/>
        <pc:sldMkLst>
          <pc:docMk/>
          <pc:sldMk cId="3332570136" sldId="275"/>
        </pc:sldMkLst>
      </pc:sldChg>
      <pc:sldChg chg="add">
        <pc:chgData name="CAO THI TRIEU VI" userId="1a55d0bf-e781-4ea5-8549-370b5719438e" providerId="ADAL" clId="{7A09DFDF-2F9D-4BC5-B6AB-E63DFA84B59B}" dt="2022-10-29T03:20:08.816" v="3229"/>
        <pc:sldMkLst>
          <pc:docMk/>
          <pc:sldMk cId="1303375522" sldId="276"/>
        </pc:sldMkLst>
      </pc:sldChg>
      <pc:sldChg chg="addSp delSp modSp add mod ord modTransition delAnim modAnim">
        <pc:chgData name="CAO THI TRIEU VI" userId="1a55d0bf-e781-4ea5-8549-370b5719438e" providerId="ADAL" clId="{7A09DFDF-2F9D-4BC5-B6AB-E63DFA84B59B}" dt="2022-10-29T07:19:04.391" v="3926"/>
        <pc:sldMkLst>
          <pc:docMk/>
          <pc:sldMk cId="3261509836" sldId="277"/>
        </pc:sldMkLst>
        <pc:spChg chg="add mod">
          <ac:chgData name="CAO THI TRIEU VI" userId="1a55d0bf-e781-4ea5-8549-370b5719438e" providerId="ADAL" clId="{7A09DFDF-2F9D-4BC5-B6AB-E63DFA84B59B}" dt="2022-10-29T07:05:54.776" v="3743" actId="1076"/>
          <ac:spMkLst>
            <pc:docMk/>
            <pc:sldMk cId="3261509836" sldId="277"/>
            <ac:spMk id="2" creationId="{1C46120F-19F8-BC99-DF4A-A4DE21D71E1C}"/>
          </ac:spMkLst>
        </pc:spChg>
        <pc:spChg chg="add mod">
          <ac:chgData name="CAO THI TRIEU VI" userId="1a55d0bf-e781-4ea5-8549-370b5719438e" providerId="ADAL" clId="{7A09DFDF-2F9D-4BC5-B6AB-E63DFA84B59B}" dt="2022-10-29T07:05:36.458" v="3741" actId="1076"/>
          <ac:spMkLst>
            <pc:docMk/>
            <pc:sldMk cId="3261509836" sldId="277"/>
            <ac:spMk id="3" creationId="{B7615E70-FC63-B618-CF56-D4613018191B}"/>
          </ac:spMkLst>
        </pc:spChg>
        <pc:spChg chg="add mod">
          <ac:chgData name="CAO THI TRIEU VI" userId="1a55d0bf-e781-4ea5-8549-370b5719438e" providerId="ADAL" clId="{7A09DFDF-2F9D-4BC5-B6AB-E63DFA84B59B}" dt="2022-10-29T07:05:38.744" v="3742" actId="1076"/>
          <ac:spMkLst>
            <pc:docMk/>
            <pc:sldMk cId="3261509836" sldId="277"/>
            <ac:spMk id="4" creationId="{7F9355FB-43CF-3CD8-6943-6ACF65F33528}"/>
          </ac:spMkLst>
        </pc:spChg>
        <pc:spChg chg="del">
          <ac:chgData name="CAO THI TRIEU VI" userId="1a55d0bf-e781-4ea5-8549-370b5719438e" providerId="ADAL" clId="{7A09DFDF-2F9D-4BC5-B6AB-E63DFA84B59B}" dt="2022-10-29T03:27:07.961" v="3233" actId="478"/>
          <ac:spMkLst>
            <pc:docMk/>
            <pc:sldMk cId="3261509836" sldId="277"/>
            <ac:spMk id="6" creationId="{6C6BE9C6-079B-3144-92D7-F65DF74058E2}"/>
          </ac:spMkLst>
        </pc:spChg>
        <pc:spChg chg="del">
          <ac:chgData name="CAO THI TRIEU VI" userId="1a55d0bf-e781-4ea5-8549-370b5719438e" providerId="ADAL" clId="{7A09DFDF-2F9D-4BC5-B6AB-E63DFA84B59B}" dt="2022-10-29T03:27:07.961" v="3233" actId="478"/>
          <ac:spMkLst>
            <pc:docMk/>
            <pc:sldMk cId="3261509836" sldId="277"/>
            <ac:spMk id="7" creationId="{D92E6ADE-9F6D-5625-A5FC-E2EBD73C9B35}"/>
          </ac:spMkLst>
        </pc:spChg>
        <pc:spChg chg="add mod">
          <ac:chgData name="CAO THI TRIEU VI" userId="1a55d0bf-e781-4ea5-8549-370b5719438e" providerId="ADAL" clId="{7A09DFDF-2F9D-4BC5-B6AB-E63DFA84B59B}" dt="2022-10-29T07:07:38.872" v="3790" actId="1076"/>
          <ac:spMkLst>
            <pc:docMk/>
            <pc:sldMk cId="3261509836" sldId="277"/>
            <ac:spMk id="8" creationId="{6F3D4E5A-CFAB-6F96-6E69-8BB851CDAC4B}"/>
          </ac:spMkLst>
        </pc:spChg>
        <pc:picChg chg="mod">
          <ac:chgData name="CAO THI TRIEU VI" userId="1a55d0bf-e781-4ea5-8549-370b5719438e" providerId="ADAL" clId="{7A09DFDF-2F9D-4BC5-B6AB-E63DFA84B59B}" dt="2022-10-29T07:02:33.271" v="3586" actId="1076"/>
          <ac:picMkLst>
            <pc:docMk/>
            <pc:sldMk cId="3261509836" sldId="277"/>
            <ac:picMk id="5" creationId="{53784553-C210-3672-ABBF-83F064D77B7E}"/>
          </ac:picMkLst>
        </pc:picChg>
      </pc:sldChg>
      <pc:sldChg chg="addSp modSp add mod ord modTransition modAnim">
        <pc:chgData name="CAO THI TRIEU VI" userId="1a55d0bf-e781-4ea5-8549-370b5719438e" providerId="ADAL" clId="{7A09DFDF-2F9D-4BC5-B6AB-E63DFA84B59B}" dt="2022-10-29T07:13:51.872" v="3892"/>
        <pc:sldMkLst>
          <pc:docMk/>
          <pc:sldMk cId="957085903" sldId="278"/>
        </pc:sldMkLst>
        <pc:spChg chg="add mod">
          <ac:chgData name="CAO THI TRIEU VI" userId="1a55d0bf-e781-4ea5-8549-370b5719438e" providerId="ADAL" clId="{7A09DFDF-2F9D-4BC5-B6AB-E63DFA84B59B}" dt="2022-10-29T04:42:08.949" v="3377" actId="20577"/>
          <ac:spMkLst>
            <pc:docMk/>
            <pc:sldMk cId="957085903" sldId="278"/>
            <ac:spMk id="2" creationId="{1AD4BEA1-588B-FA01-D8DC-73E72529A56B}"/>
          </ac:spMkLst>
        </pc:spChg>
        <pc:picChg chg="mod">
          <ac:chgData name="CAO THI TRIEU VI" userId="1a55d0bf-e781-4ea5-8549-370b5719438e" providerId="ADAL" clId="{7A09DFDF-2F9D-4BC5-B6AB-E63DFA84B59B}" dt="2022-10-29T04:40:32.633" v="3242" actId="1076"/>
          <ac:picMkLst>
            <pc:docMk/>
            <pc:sldMk cId="957085903" sldId="278"/>
            <ac:picMk id="5" creationId="{53784553-C210-3672-ABBF-83F064D77B7E}"/>
          </ac:picMkLst>
        </pc:picChg>
      </pc:sldChg>
      <pc:sldChg chg="addSp delSp modSp add mod modTransition delAnim modAnim">
        <pc:chgData name="CAO THI TRIEU VI" userId="1a55d0bf-e781-4ea5-8549-370b5719438e" providerId="ADAL" clId="{7A09DFDF-2F9D-4BC5-B6AB-E63DFA84B59B}" dt="2022-10-29T07:14:03.414" v="3893"/>
        <pc:sldMkLst>
          <pc:docMk/>
          <pc:sldMk cId="2924272280" sldId="279"/>
        </pc:sldMkLst>
        <pc:spChg chg="del">
          <ac:chgData name="CAO THI TRIEU VI" userId="1a55d0bf-e781-4ea5-8549-370b5719438e" providerId="ADAL" clId="{7A09DFDF-2F9D-4BC5-B6AB-E63DFA84B59B}" dt="2022-10-29T04:42:40.476" v="3379" actId="478"/>
          <ac:spMkLst>
            <pc:docMk/>
            <pc:sldMk cId="2924272280" sldId="279"/>
            <ac:spMk id="2" creationId="{1AD4BEA1-588B-FA01-D8DC-73E72529A56B}"/>
          </ac:spMkLst>
        </pc:spChg>
        <pc:spChg chg="mod">
          <ac:chgData name="CAO THI TRIEU VI" userId="1a55d0bf-e781-4ea5-8549-370b5719438e" providerId="ADAL" clId="{7A09DFDF-2F9D-4BC5-B6AB-E63DFA84B59B}" dt="2022-10-29T04:43:19.196" v="3401" actId="113"/>
          <ac:spMkLst>
            <pc:docMk/>
            <pc:sldMk cId="2924272280" sldId="279"/>
            <ac:spMk id="4" creationId="{C3E792BD-5F3E-2682-43B7-AED493B76C03}"/>
          </ac:spMkLst>
        </pc:spChg>
        <pc:spChg chg="mod">
          <ac:chgData name="CAO THI TRIEU VI" userId="1a55d0bf-e781-4ea5-8549-370b5719438e" providerId="ADAL" clId="{7A09DFDF-2F9D-4BC5-B6AB-E63DFA84B59B}" dt="2022-10-29T04:43:24.959" v="3402" actId="1076"/>
          <ac:spMkLst>
            <pc:docMk/>
            <pc:sldMk cId="2924272280" sldId="279"/>
            <ac:spMk id="6" creationId="{5B95B320-173F-C881-C2E0-8AEF3E3A101D}"/>
          </ac:spMkLst>
        </pc:spChg>
        <pc:spChg chg="add mod">
          <ac:chgData name="CAO THI TRIEU VI" userId="1a55d0bf-e781-4ea5-8549-370b5719438e" providerId="ADAL" clId="{7A09DFDF-2F9D-4BC5-B6AB-E63DFA84B59B}" dt="2022-10-29T04:49:51.674" v="3462" actId="164"/>
          <ac:spMkLst>
            <pc:docMk/>
            <pc:sldMk cId="2924272280" sldId="279"/>
            <ac:spMk id="7" creationId="{C839B503-AB09-DAB6-3454-131BC2D574F0}"/>
          </ac:spMkLst>
        </pc:spChg>
        <pc:spChg chg="add mod">
          <ac:chgData name="CAO THI TRIEU VI" userId="1a55d0bf-e781-4ea5-8549-370b5719438e" providerId="ADAL" clId="{7A09DFDF-2F9D-4BC5-B6AB-E63DFA84B59B}" dt="2022-10-29T04:49:51.674" v="3462" actId="164"/>
          <ac:spMkLst>
            <pc:docMk/>
            <pc:sldMk cId="2924272280" sldId="279"/>
            <ac:spMk id="8" creationId="{502D2484-4D21-82A1-7678-F969B9A03D0A}"/>
          </ac:spMkLst>
        </pc:spChg>
        <pc:spChg chg="add mod ord">
          <ac:chgData name="CAO THI TRIEU VI" userId="1a55d0bf-e781-4ea5-8549-370b5719438e" providerId="ADAL" clId="{7A09DFDF-2F9D-4BC5-B6AB-E63DFA84B59B}" dt="2022-10-29T04:49:51.674" v="3462" actId="164"/>
          <ac:spMkLst>
            <pc:docMk/>
            <pc:sldMk cId="2924272280" sldId="279"/>
            <ac:spMk id="9" creationId="{9102B7E6-51E2-7B48-8212-4271FF574B72}"/>
          </ac:spMkLst>
        </pc:spChg>
        <pc:spChg chg="add mod">
          <ac:chgData name="CAO THI TRIEU VI" userId="1a55d0bf-e781-4ea5-8549-370b5719438e" providerId="ADAL" clId="{7A09DFDF-2F9D-4BC5-B6AB-E63DFA84B59B}" dt="2022-10-29T04:51:22.079" v="3508" actId="1076"/>
          <ac:spMkLst>
            <pc:docMk/>
            <pc:sldMk cId="2924272280" sldId="279"/>
            <ac:spMk id="35" creationId="{AC016920-96DD-544D-18F3-D8ED99E0B7AA}"/>
          </ac:spMkLst>
        </pc:spChg>
        <pc:spChg chg="add mod">
          <ac:chgData name="CAO THI TRIEU VI" userId="1a55d0bf-e781-4ea5-8549-370b5719438e" providerId="ADAL" clId="{7A09DFDF-2F9D-4BC5-B6AB-E63DFA84B59B}" dt="2022-10-29T04:51:51.175" v="3516" actId="14100"/>
          <ac:spMkLst>
            <pc:docMk/>
            <pc:sldMk cId="2924272280" sldId="279"/>
            <ac:spMk id="37" creationId="{6C35E4CA-A512-8057-E2DC-8B27E4A7773A}"/>
          </ac:spMkLst>
        </pc:spChg>
        <pc:grpChg chg="add mod">
          <ac:chgData name="CAO THI TRIEU VI" userId="1a55d0bf-e781-4ea5-8549-370b5719438e" providerId="ADAL" clId="{7A09DFDF-2F9D-4BC5-B6AB-E63DFA84B59B}" dt="2022-10-29T04:42:49.645" v="3381"/>
          <ac:grpSpMkLst>
            <pc:docMk/>
            <pc:sldMk cId="2924272280" sldId="279"/>
            <ac:grpSpMk id="3" creationId="{714A5761-4CD5-5C9D-BDF6-0522674A0EEB}"/>
          </ac:grpSpMkLst>
        </pc:grpChg>
        <pc:grpChg chg="add mod ord">
          <ac:chgData name="CAO THI TRIEU VI" userId="1a55d0bf-e781-4ea5-8549-370b5719438e" providerId="ADAL" clId="{7A09DFDF-2F9D-4BC5-B6AB-E63DFA84B59B}" dt="2022-10-29T04:49:51.674" v="3462" actId="164"/>
          <ac:grpSpMkLst>
            <pc:docMk/>
            <pc:sldMk cId="2924272280" sldId="279"/>
            <ac:grpSpMk id="33" creationId="{557F799F-89B7-CC13-F7CA-E18DA37B6DF6}"/>
          </ac:grpSpMkLst>
        </pc:grpChg>
        <pc:grpChg chg="add mod">
          <ac:chgData name="CAO THI TRIEU VI" userId="1a55d0bf-e781-4ea5-8549-370b5719438e" providerId="ADAL" clId="{7A09DFDF-2F9D-4BC5-B6AB-E63DFA84B59B}" dt="2022-10-29T04:51:44.047" v="3514" actId="1076"/>
          <ac:grpSpMkLst>
            <pc:docMk/>
            <pc:sldMk cId="2924272280" sldId="279"/>
            <ac:grpSpMk id="34" creationId="{743C49F6-7898-9EF6-E6C9-210F984FF0D7}"/>
          </ac:grpSpMkLst>
        </pc:grpChg>
        <pc:picChg chg="del mod">
          <ac:chgData name="CAO THI TRIEU VI" userId="1a55d0bf-e781-4ea5-8549-370b5719438e" providerId="ADAL" clId="{7A09DFDF-2F9D-4BC5-B6AB-E63DFA84B59B}" dt="2022-10-29T04:51:14.544" v="3507" actId="478"/>
          <ac:picMkLst>
            <pc:docMk/>
            <pc:sldMk cId="2924272280" sldId="279"/>
            <ac:picMk id="5" creationId="{53784553-C210-3672-ABBF-83F064D77B7E}"/>
          </ac:picMkLst>
        </pc:picChg>
        <pc:picChg chg="add mod">
          <ac:chgData name="CAO THI TRIEU VI" userId="1a55d0bf-e781-4ea5-8549-370b5719438e" providerId="ADAL" clId="{7A09DFDF-2F9D-4BC5-B6AB-E63DFA84B59B}" dt="2022-10-29T04:51:39.310" v="3512" actId="1076"/>
          <ac:picMkLst>
            <pc:docMk/>
            <pc:sldMk cId="2924272280" sldId="279"/>
            <ac:picMk id="36" creationId="{15033DD7-B048-730F-5756-A90A39F316A0}"/>
          </ac:picMkLst>
        </pc:picChg>
        <pc:cxnChg chg="add mod ord">
          <ac:chgData name="CAO THI TRIEU VI" userId="1a55d0bf-e781-4ea5-8549-370b5719438e" providerId="ADAL" clId="{7A09DFDF-2F9D-4BC5-B6AB-E63DFA84B59B}" dt="2022-10-29T04:49:46.128" v="3461" actId="208"/>
          <ac:cxnSpMkLst>
            <pc:docMk/>
            <pc:sldMk cId="2924272280" sldId="279"/>
            <ac:cxnSpMk id="11" creationId="{920D88A2-0346-6B66-7A8D-BE80847223C3}"/>
          </ac:cxnSpMkLst>
        </pc:cxnChg>
        <pc:cxnChg chg="add mod ord">
          <ac:chgData name="CAO THI TRIEU VI" userId="1a55d0bf-e781-4ea5-8549-370b5719438e" providerId="ADAL" clId="{7A09DFDF-2F9D-4BC5-B6AB-E63DFA84B59B}" dt="2022-10-29T04:49:46.128" v="3461" actId="208"/>
          <ac:cxnSpMkLst>
            <pc:docMk/>
            <pc:sldMk cId="2924272280" sldId="279"/>
            <ac:cxnSpMk id="12" creationId="{E2DE3AE6-22BE-5788-0B78-59B48A99EA00}"/>
          </ac:cxnSpMkLst>
        </pc:cxnChg>
        <pc:cxnChg chg="add mod">
          <ac:chgData name="CAO THI TRIEU VI" userId="1a55d0bf-e781-4ea5-8549-370b5719438e" providerId="ADAL" clId="{7A09DFDF-2F9D-4BC5-B6AB-E63DFA84B59B}" dt="2022-10-29T04:49:46.128" v="3461" actId="208"/>
          <ac:cxnSpMkLst>
            <pc:docMk/>
            <pc:sldMk cId="2924272280" sldId="279"/>
            <ac:cxnSpMk id="22" creationId="{F65223B6-E2BB-B46E-D8B1-874EEC896AA5}"/>
          </ac:cxnSpMkLst>
        </pc:cxnChg>
        <pc:cxnChg chg="add mod">
          <ac:chgData name="CAO THI TRIEU VI" userId="1a55d0bf-e781-4ea5-8549-370b5719438e" providerId="ADAL" clId="{7A09DFDF-2F9D-4BC5-B6AB-E63DFA84B59B}" dt="2022-10-29T04:49:46.128" v="3461" actId="208"/>
          <ac:cxnSpMkLst>
            <pc:docMk/>
            <pc:sldMk cId="2924272280" sldId="279"/>
            <ac:cxnSpMk id="23" creationId="{0E21275B-48B3-04AB-B83F-5BC0C98B17FD}"/>
          </ac:cxnSpMkLst>
        </pc:cxnChg>
        <pc:cxnChg chg="add mod">
          <ac:chgData name="CAO THI TRIEU VI" userId="1a55d0bf-e781-4ea5-8549-370b5719438e" providerId="ADAL" clId="{7A09DFDF-2F9D-4BC5-B6AB-E63DFA84B59B}" dt="2022-10-29T04:49:46.128" v="3461" actId="208"/>
          <ac:cxnSpMkLst>
            <pc:docMk/>
            <pc:sldMk cId="2924272280" sldId="279"/>
            <ac:cxnSpMk id="27" creationId="{02828AF9-9DE8-1809-86B7-0F3E56ACF287}"/>
          </ac:cxnSpMkLst>
        </pc:cxnChg>
        <pc:cxnChg chg="add mod">
          <ac:chgData name="CAO THI TRIEU VI" userId="1a55d0bf-e781-4ea5-8549-370b5719438e" providerId="ADAL" clId="{7A09DFDF-2F9D-4BC5-B6AB-E63DFA84B59B}" dt="2022-10-29T04:49:46.128" v="3461" actId="208"/>
          <ac:cxnSpMkLst>
            <pc:docMk/>
            <pc:sldMk cId="2924272280" sldId="279"/>
            <ac:cxnSpMk id="31" creationId="{65B5157C-01B9-4D93-EE50-08522D88A799}"/>
          </ac:cxnSpMkLst>
        </pc:cxnChg>
      </pc:sldChg>
      <pc:sldChg chg="addSp delSp modSp add mod modTransition delAnim modAnim">
        <pc:chgData name="CAO THI TRIEU VI" userId="1a55d0bf-e781-4ea5-8549-370b5719438e" providerId="ADAL" clId="{7A09DFDF-2F9D-4BC5-B6AB-E63DFA84B59B}" dt="2022-10-29T07:14:03.414" v="3893"/>
        <pc:sldMkLst>
          <pc:docMk/>
          <pc:sldMk cId="67052366" sldId="280"/>
        </pc:sldMkLst>
        <pc:spChg chg="add mod">
          <ac:chgData name="CAO THI TRIEU VI" userId="1a55d0bf-e781-4ea5-8549-370b5719438e" providerId="ADAL" clId="{7A09DFDF-2F9D-4BC5-B6AB-E63DFA84B59B}" dt="2022-10-29T04:58:29.599" v="3575" actId="20577"/>
          <ac:spMkLst>
            <pc:docMk/>
            <pc:sldMk cId="67052366" sldId="280"/>
            <ac:spMk id="5" creationId="{143B0642-FA45-1577-E6FE-4632F1254D57}"/>
          </ac:spMkLst>
        </pc:spChg>
        <pc:spChg chg="mod topLvl">
          <ac:chgData name="CAO THI TRIEU VI" userId="1a55d0bf-e781-4ea5-8549-370b5719438e" providerId="ADAL" clId="{7A09DFDF-2F9D-4BC5-B6AB-E63DFA84B59B}" dt="2022-10-29T04:56:50.848" v="3531" actId="1076"/>
          <ac:spMkLst>
            <pc:docMk/>
            <pc:sldMk cId="67052366" sldId="280"/>
            <ac:spMk id="7" creationId="{C839B503-AB09-DAB6-3454-131BC2D574F0}"/>
          </ac:spMkLst>
        </pc:spChg>
        <pc:spChg chg="mod topLvl">
          <ac:chgData name="CAO THI TRIEU VI" userId="1a55d0bf-e781-4ea5-8549-370b5719438e" providerId="ADAL" clId="{7A09DFDF-2F9D-4BC5-B6AB-E63DFA84B59B}" dt="2022-10-29T04:56:50.848" v="3531" actId="1076"/>
          <ac:spMkLst>
            <pc:docMk/>
            <pc:sldMk cId="67052366" sldId="280"/>
            <ac:spMk id="8" creationId="{502D2484-4D21-82A1-7678-F969B9A03D0A}"/>
          </ac:spMkLst>
        </pc:spChg>
        <pc:spChg chg="mod topLvl">
          <ac:chgData name="CAO THI TRIEU VI" userId="1a55d0bf-e781-4ea5-8549-370b5719438e" providerId="ADAL" clId="{7A09DFDF-2F9D-4BC5-B6AB-E63DFA84B59B}" dt="2022-10-29T04:56:50.848" v="3531" actId="1076"/>
          <ac:spMkLst>
            <pc:docMk/>
            <pc:sldMk cId="67052366" sldId="280"/>
            <ac:spMk id="9" creationId="{9102B7E6-51E2-7B48-8212-4271FF574B72}"/>
          </ac:spMkLst>
        </pc:spChg>
        <pc:spChg chg="del mod">
          <ac:chgData name="CAO THI TRIEU VI" userId="1a55d0bf-e781-4ea5-8549-370b5719438e" providerId="ADAL" clId="{7A09DFDF-2F9D-4BC5-B6AB-E63DFA84B59B}" dt="2022-10-29T04:55:59.874" v="3522" actId="478"/>
          <ac:spMkLst>
            <pc:docMk/>
            <pc:sldMk cId="67052366" sldId="280"/>
            <ac:spMk id="35" creationId="{AC016920-96DD-544D-18F3-D8ED99E0B7AA}"/>
          </ac:spMkLst>
        </pc:spChg>
        <pc:spChg chg="del">
          <ac:chgData name="CAO THI TRIEU VI" userId="1a55d0bf-e781-4ea5-8549-370b5719438e" providerId="ADAL" clId="{7A09DFDF-2F9D-4BC5-B6AB-E63DFA84B59B}" dt="2022-10-29T04:55:53.909" v="3519" actId="478"/>
          <ac:spMkLst>
            <pc:docMk/>
            <pc:sldMk cId="67052366" sldId="280"/>
            <ac:spMk id="37" creationId="{6C35E4CA-A512-8057-E2DC-8B27E4A7773A}"/>
          </ac:spMkLst>
        </pc:spChg>
        <pc:grpChg chg="mod topLvl">
          <ac:chgData name="CAO THI TRIEU VI" userId="1a55d0bf-e781-4ea5-8549-370b5719438e" providerId="ADAL" clId="{7A09DFDF-2F9D-4BC5-B6AB-E63DFA84B59B}" dt="2022-10-29T04:56:50.848" v="3531" actId="1076"/>
          <ac:grpSpMkLst>
            <pc:docMk/>
            <pc:sldMk cId="67052366" sldId="280"/>
            <ac:grpSpMk id="33" creationId="{557F799F-89B7-CC13-F7CA-E18DA37B6DF6}"/>
          </ac:grpSpMkLst>
        </pc:grpChg>
        <pc:grpChg chg="del mod">
          <ac:chgData name="CAO THI TRIEU VI" userId="1a55d0bf-e781-4ea5-8549-370b5719438e" providerId="ADAL" clId="{7A09DFDF-2F9D-4BC5-B6AB-E63DFA84B59B}" dt="2022-10-29T04:56:36.013" v="3530" actId="165"/>
          <ac:grpSpMkLst>
            <pc:docMk/>
            <pc:sldMk cId="67052366" sldId="280"/>
            <ac:grpSpMk id="34" creationId="{743C49F6-7898-9EF6-E6C9-210F984FF0D7}"/>
          </ac:grpSpMkLst>
        </pc:grpChg>
        <pc:picChg chg="add mod">
          <ac:chgData name="CAO THI TRIEU VI" userId="1a55d0bf-e781-4ea5-8549-370b5719438e" providerId="ADAL" clId="{7A09DFDF-2F9D-4BC5-B6AB-E63DFA84B59B}" dt="2022-10-29T04:56:52.872" v="3532" actId="1076"/>
          <ac:picMkLst>
            <pc:docMk/>
            <pc:sldMk cId="67052366" sldId="280"/>
            <ac:picMk id="2" creationId="{A462407F-7722-5D56-1624-D10287437360}"/>
          </ac:picMkLst>
        </pc:picChg>
        <pc:picChg chg="add mod">
          <ac:chgData name="CAO THI TRIEU VI" userId="1a55d0bf-e781-4ea5-8549-370b5719438e" providerId="ADAL" clId="{7A09DFDF-2F9D-4BC5-B6AB-E63DFA84B59B}" dt="2022-10-29T05:00:22.135" v="3583" actId="1076"/>
          <ac:picMkLst>
            <pc:docMk/>
            <pc:sldMk cId="67052366" sldId="280"/>
            <ac:picMk id="10" creationId="{73EA3395-31A4-9C06-EAD5-4B6169F2ABCA}"/>
          </ac:picMkLst>
        </pc:picChg>
        <pc:picChg chg="del">
          <ac:chgData name="CAO THI TRIEU VI" userId="1a55d0bf-e781-4ea5-8549-370b5719438e" providerId="ADAL" clId="{7A09DFDF-2F9D-4BC5-B6AB-E63DFA84B59B}" dt="2022-10-29T04:55:53.909" v="3519" actId="478"/>
          <ac:picMkLst>
            <pc:docMk/>
            <pc:sldMk cId="67052366" sldId="280"/>
            <ac:picMk id="36" creationId="{15033DD7-B048-730F-5756-A90A39F316A0}"/>
          </ac:picMkLst>
        </pc:picChg>
        <pc:cxnChg chg="mod">
          <ac:chgData name="CAO THI TRIEU VI" userId="1a55d0bf-e781-4ea5-8549-370b5719438e" providerId="ADAL" clId="{7A09DFDF-2F9D-4BC5-B6AB-E63DFA84B59B}" dt="2022-10-29T04:56:36.013" v="3530" actId="165"/>
          <ac:cxnSpMkLst>
            <pc:docMk/>
            <pc:sldMk cId="67052366" sldId="280"/>
            <ac:cxnSpMk id="11" creationId="{920D88A2-0346-6B66-7A8D-BE80847223C3}"/>
          </ac:cxnSpMkLst>
        </pc:cxnChg>
        <pc:cxnChg chg="mod">
          <ac:chgData name="CAO THI TRIEU VI" userId="1a55d0bf-e781-4ea5-8549-370b5719438e" providerId="ADAL" clId="{7A09DFDF-2F9D-4BC5-B6AB-E63DFA84B59B}" dt="2022-10-29T04:56:36.013" v="3530" actId="165"/>
          <ac:cxnSpMkLst>
            <pc:docMk/>
            <pc:sldMk cId="67052366" sldId="280"/>
            <ac:cxnSpMk id="12" creationId="{E2DE3AE6-22BE-5788-0B78-59B48A99EA00}"/>
          </ac:cxnSpMkLst>
        </pc:cxnChg>
        <pc:cxnChg chg="mod">
          <ac:chgData name="CAO THI TRIEU VI" userId="1a55d0bf-e781-4ea5-8549-370b5719438e" providerId="ADAL" clId="{7A09DFDF-2F9D-4BC5-B6AB-E63DFA84B59B}" dt="2022-10-29T04:56:36.013" v="3530" actId="165"/>
          <ac:cxnSpMkLst>
            <pc:docMk/>
            <pc:sldMk cId="67052366" sldId="280"/>
            <ac:cxnSpMk id="22" creationId="{F65223B6-E2BB-B46E-D8B1-874EEC896AA5}"/>
          </ac:cxnSpMkLst>
        </pc:cxnChg>
        <pc:cxnChg chg="mod">
          <ac:chgData name="CAO THI TRIEU VI" userId="1a55d0bf-e781-4ea5-8549-370b5719438e" providerId="ADAL" clId="{7A09DFDF-2F9D-4BC5-B6AB-E63DFA84B59B}" dt="2022-10-29T04:56:36.013" v="3530" actId="165"/>
          <ac:cxnSpMkLst>
            <pc:docMk/>
            <pc:sldMk cId="67052366" sldId="280"/>
            <ac:cxnSpMk id="23" creationId="{0E21275B-48B3-04AB-B83F-5BC0C98B17FD}"/>
          </ac:cxnSpMkLst>
        </pc:cxnChg>
        <pc:cxnChg chg="mod">
          <ac:chgData name="CAO THI TRIEU VI" userId="1a55d0bf-e781-4ea5-8549-370b5719438e" providerId="ADAL" clId="{7A09DFDF-2F9D-4BC5-B6AB-E63DFA84B59B}" dt="2022-10-29T04:56:36.013" v="3530" actId="165"/>
          <ac:cxnSpMkLst>
            <pc:docMk/>
            <pc:sldMk cId="67052366" sldId="280"/>
            <ac:cxnSpMk id="27" creationId="{02828AF9-9DE8-1809-86B7-0F3E56ACF287}"/>
          </ac:cxnSpMkLst>
        </pc:cxnChg>
        <pc:cxnChg chg="mod">
          <ac:chgData name="CAO THI TRIEU VI" userId="1a55d0bf-e781-4ea5-8549-370b5719438e" providerId="ADAL" clId="{7A09DFDF-2F9D-4BC5-B6AB-E63DFA84B59B}" dt="2022-10-29T04:56:36.013" v="3530" actId="165"/>
          <ac:cxnSpMkLst>
            <pc:docMk/>
            <pc:sldMk cId="67052366" sldId="280"/>
            <ac:cxnSpMk id="31" creationId="{65B5157C-01B9-4D93-EE50-08522D88A799}"/>
          </ac:cxnSpMkLst>
        </pc:cxnChg>
      </pc:sldChg>
      <pc:sldChg chg="addSp delSp modSp add mod modTransition delAnim modAnim">
        <pc:chgData name="CAO THI TRIEU VI" userId="1a55d0bf-e781-4ea5-8549-370b5719438e" providerId="ADAL" clId="{7A09DFDF-2F9D-4BC5-B6AB-E63DFA84B59B}" dt="2022-10-29T07:19:13.062" v="3929"/>
        <pc:sldMkLst>
          <pc:docMk/>
          <pc:sldMk cId="4125376459" sldId="281"/>
        </pc:sldMkLst>
        <pc:spChg chg="del">
          <ac:chgData name="CAO THI TRIEU VI" userId="1a55d0bf-e781-4ea5-8549-370b5719438e" providerId="ADAL" clId="{7A09DFDF-2F9D-4BC5-B6AB-E63DFA84B59B}" dt="2022-10-29T07:09:13.722" v="3795" actId="478"/>
          <ac:spMkLst>
            <pc:docMk/>
            <pc:sldMk cId="4125376459" sldId="281"/>
            <ac:spMk id="3" creationId="{B7615E70-FC63-B618-CF56-D4613018191B}"/>
          </ac:spMkLst>
        </pc:spChg>
        <pc:spChg chg="mod">
          <ac:chgData name="CAO THI TRIEU VI" userId="1a55d0bf-e781-4ea5-8549-370b5719438e" providerId="ADAL" clId="{7A09DFDF-2F9D-4BC5-B6AB-E63DFA84B59B}" dt="2022-10-29T07:10:02.112" v="3830" actId="20577"/>
          <ac:spMkLst>
            <pc:docMk/>
            <pc:sldMk cId="4125376459" sldId="281"/>
            <ac:spMk id="4" creationId="{7F9355FB-43CF-3CD8-6943-6ACF65F33528}"/>
          </ac:spMkLst>
        </pc:spChg>
        <pc:spChg chg="add mod">
          <ac:chgData name="CAO THI TRIEU VI" userId="1a55d0bf-e781-4ea5-8549-370b5719438e" providerId="ADAL" clId="{7A09DFDF-2F9D-4BC5-B6AB-E63DFA84B59B}" dt="2022-10-29T07:09:56.921" v="3803" actId="1076"/>
          <ac:spMkLst>
            <pc:docMk/>
            <pc:sldMk cId="4125376459" sldId="281"/>
            <ac:spMk id="6" creationId="{7F16651C-0666-5C9B-D7EE-AA3E0459BFF1}"/>
          </ac:spMkLst>
        </pc:spChg>
      </pc:sldChg>
      <pc:sldChg chg="addSp delSp modSp add mod modTransition delAnim modAnim">
        <pc:chgData name="CAO THI TRIEU VI" userId="1a55d0bf-e781-4ea5-8549-370b5719438e" providerId="ADAL" clId="{7A09DFDF-2F9D-4BC5-B6AB-E63DFA84B59B}" dt="2022-10-29T07:19:19.198" v="3932"/>
        <pc:sldMkLst>
          <pc:docMk/>
          <pc:sldMk cId="2497337227" sldId="282"/>
        </pc:sldMkLst>
        <pc:spChg chg="add mod">
          <ac:chgData name="CAO THI TRIEU VI" userId="1a55d0bf-e781-4ea5-8549-370b5719438e" providerId="ADAL" clId="{7A09DFDF-2F9D-4BC5-B6AB-E63DFA84B59B}" dt="2022-10-29T07:11:12.193" v="3872" actId="1582"/>
          <ac:spMkLst>
            <pc:docMk/>
            <pc:sldMk cId="2497337227" sldId="282"/>
            <ac:spMk id="3" creationId="{95C57B64-D269-3E19-2EE8-67DD750B237D}"/>
          </ac:spMkLst>
        </pc:spChg>
        <pc:spChg chg="mod">
          <ac:chgData name="CAO THI TRIEU VI" userId="1a55d0bf-e781-4ea5-8549-370b5719438e" providerId="ADAL" clId="{7A09DFDF-2F9D-4BC5-B6AB-E63DFA84B59B}" dt="2022-10-29T07:10:51.341" v="3866" actId="14100"/>
          <ac:spMkLst>
            <pc:docMk/>
            <pc:sldMk cId="2497337227" sldId="282"/>
            <ac:spMk id="4" creationId="{7F9355FB-43CF-3CD8-6943-6ACF65F33528}"/>
          </ac:spMkLst>
        </pc:spChg>
        <pc:spChg chg="del">
          <ac:chgData name="CAO THI TRIEU VI" userId="1a55d0bf-e781-4ea5-8549-370b5719438e" providerId="ADAL" clId="{7A09DFDF-2F9D-4BC5-B6AB-E63DFA84B59B}" dt="2022-10-29T07:10:52.292" v="3867" actId="478"/>
          <ac:spMkLst>
            <pc:docMk/>
            <pc:sldMk cId="2497337227" sldId="282"/>
            <ac:spMk id="6" creationId="{7F16651C-0666-5C9B-D7EE-AA3E0459BFF1}"/>
          </ac:spMkLst>
        </pc:spChg>
      </pc:sldChg>
      <pc:sldChg chg="addSp delSp modSp add mod modTransition delAnim modAnim">
        <pc:chgData name="CAO THI TRIEU VI" userId="1a55d0bf-e781-4ea5-8549-370b5719438e" providerId="ADAL" clId="{7A09DFDF-2F9D-4BC5-B6AB-E63DFA84B59B}" dt="2022-10-29T07:13:27.318" v="3891"/>
        <pc:sldMkLst>
          <pc:docMk/>
          <pc:sldMk cId="2730889731" sldId="283"/>
        </pc:sldMkLst>
        <pc:spChg chg="del">
          <ac:chgData name="CAO THI TRIEU VI" userId="1a55d0bf-e781-4ea5-8549-370b5719438e" providerId="ADAL" clId="{7A09DFDF-2F9D-4BC5-B6AB-E63DFA84B59B}" dt="2022-10-29T07:11:42.148" v="3877" actId="478"/>
          <ac:spMkLst>
            <pc:docMk/>
            <pc:sldMk cId="2730889731" sldId="283"/>
            <ac:spMk id="2" creationId="{1C46120F-19F8-BC99-DF4A-A4DE21D71E1C}"/>
          </ac:spMkLst>
        </pc:spChg>
        <pc:spChg chg="del">
          <ac:chgData name="CAO THI TRIEU VI" userId="1a55d0bf-e781-4ea5-8549-370b5719438e" providerId="ADAL" clId="{7A09DFDF-2F9D-4BC5-B6AB-E63DFA84B59B}" dt="2022-10-29T07:11:42.148" v="3877" actId="478"/>
          <ac:spMkLst>
            <pc:docMk/>
            <pc:sldMk cId="2730889731" sldId="283"/>
            <ac:spMk id="3" creationId="{95C57B64-D269-3E19-2EE8-67DD750B237D}"/>
          </ac:spMkLst>
        </pc:spChg>
        <pc:spChg chg="del">
          <ac:chgData name="CAO THI TRIEU VI" userId="1a55d0bf-e781-4ea5-8549-370b5719438e" providerId="ADAL" clId="{7A09DFDF-2F9D-4BC5-B6AB-E63DFA84B59B}" dt="2022-10-29T07:11:42.148" v="3877" actId="478"/>
          <ac:spMkLst>
            <pc:docMk/>
            <pc:sldMk cId="2730889731" sldId="283"/>
            <ac:spMk id="4" creationId="{7F9355FB-43CF-3CD8-6943-6ACF65F33528}"/>
          </ac:spMkLst>
        </pc:spChg>
        <pc:spChg chg="add mod">
          <ac:chgData name="CAO THI TRIEU VI" userId="1a55d0bf-e781-4ea5-8549-370b5719438e" providerId="ADAL" clId="{7A09DFDF-2F9D-4BC5-B6AB-E63DFA84B59B}" dt="2022-10-29T07:12:18.565" v="3878"/>
          <ac:spMkLst>
            <pc:docMk/>
            <pc:sldMk cId="2730889731" sldId="283"/>
            <ac:spMk id="6" creationId="{5BE14E29-15DE-DF67-19DD-78C2B3E8B418}"/>
          </ac:spMkLst>
        </pc:spChg>
        <pc:spChg chg="add mod">
          <ac:chgData name="CAO THI TRIEU VI" userId="1a55d0bf-e781-4ea5-8549-370b5719438e" providerId="ADAL" clId="{7A09DFDF-2F9D-4BC5-B6AB-E63DFA84B59B}" dt="2022-10-29T07:12:18.565" v="3878"/>
          <ac:spMkLst>
            <pc:docMk/>
            <pc:sldMk cId="2730889731" sldId="283"/>
            <ac:spMk id="7" creationId="{9CC147B7-F391-4340-794F-4CE1B709A39E}"/>
          </ac:spMkLst>
        </pc:spChg>
        <pc:spChg chg="del">
          <ac:chgData name="CAO THI TRIEU VI" userId="1a55d0bf-e781-4ea5-8549-370b5719438e" providerId="ADAL" clId="{7A09DFDF-2F9D-4BC5-B6AB-E63DFA84B59B}" dt="2022-10-29T07:11:42.148" v="3877" actId="478"/>
          <ac:spMkLst>
            <pc:docMk/>
            <pc:sldMk cId="2730889731" sldId="283"/>
            <ac:spMk id="8" creationId="{6F3D4E5A-CFAB-6F96-6E69-8BB851CDAC4B}"/>
          </ac:spMkLst>
        </pc:spChg>
        <pc:spChg chg="add mod">
          <ac:chgData name="CAO THI TRIEU VI" userId="1a55d0bf-e781-4ea5-8549-370b5719438e" providerId="ADAL" clId="{7A09DFDF-2F9D-4BC5-B6AB-E63DFA84B59B}" dt="2022-10-29T07:12:18.565" v="3878"/>
          <ac:spMkLst>
            <pc:docMk/>
            <pc:sldMk cId="2730889731" sldId="283"/>
            <ac:spMk id="9" creationId="{DB1118F4-E10F-BFE6-BE57-EA3B39A73618}"/>
          </ac:spMkLst>
        </pc:spChg>
        <pc:spChg chg="add mod">
          <ac:chgData name="CAO THI TRIEU VI" userId="1a55d0bf-e781-4ea5-8549-370b5719438e" providerId="ADAL" clId="{7A09DFDF-2F9D-4BC5-B6AB-E63DFA84B59B}" dt="2022-10-29T07:12:18.565" v="3878"/>
          <ac:spMkLst>
            <pc:docMk/>
            <pc:sldMk cId="2730889731" sldId="283"/>
            <ac:spMk id="11" creationId="{837678EE-6225-8F78-6B51-46F8B6B335A3}"/>
          </ac:spMkLst>
        </pc:spChg>
        <pc:spChg chg="add mod">
          <ac:chgData name="CAO THI TRIEU VI" userId="1a55d0bf-e781-4ea5-8549-370b5719438e" providerId="ADAL" clId="{7A09DFDF-2F9D-4BC5-B6AB-E63DFA84B59B}" dt="2022-10-29T07:12:18.565" v="3878"/>
          <ac:spMkLst>
            <pc:docMk/>
            <pc:sldMk cId="2730889731" sldId="283"/>
            <ac:spMk id="13" creationId="{B060CAD9-C4C7-ECCF-5DD6-1836275A4AF4}"/>
          </ac:spMkLst>
        </pc:spChg>
        <pc:spChg chg="add mod">
          <ac:chgData name="CAO THI TRIEU VI" userId="1a55d0bf-e781-4ea5-8549-370b5719438e" providerId="ADAL" clId="{7A09DFDF-2F9D-4BC5-B6AB-E63DFA84B59B}" dt="2022-10-29T07:12:18.565" v="3878"/>
          <ac:spMkLst>
            <pc:docMk/>
            <pc:sldMk cId="2730889731" sldId="283"/>
            <ac:spMk id="15" creationId="{E33999F2-0731-ACE6-9A36-F47050C49823}"/>
          </ac:spMkLst>
        </pc:spChg>
        <pc:picChg chg="ord">
          <ac:chgData name="CAO THI TRIEU VI" userId="1a55d0bf-e781-4ea5-8549-370b5719438e" providerId="ADAL" clId="{7A09DFDF-2F9D-4BC5-B6AB-E63DFA84B59B}" dt="2022-10-29T07:12:21.909" v="3879" actId="166"/>
          <ac:picMkLst>
            <pc:docMk/>
            <pc:sldMk cId="2730889731" sldId="283"/>
            <ac:picMk id="5" creationId="{53784553-C210-3672-ABBF-83F064D77B7E}"/>
          </ac:picMkLst>
        </pc:picChg>
        <pc:picChg chg="add mod">
          <ac:chgData name="CAO THI TRIEU VI" userId="1a55d0bf-e781-4ea5-8549-370b5719438e" providerId="ADAL" clId="{7A09DFDF-2F9D-4BC5-B6AB-E63DFA84B59B}" dt="2022-10-29T07:12:18.565" v="3878"/>
          <ac:picMkLst>
            <pc:docMk/>
            <pc:sldMk cId="2730889731" sldId="283"/>
            <ac:picMk id="10" creationId="{DA2B846E-7744-1EE0-8233-6209815F2819}"/>
          </ac:picMkLst>
        </pc:picChg>
        <pc:picChg chg="add mod">
          <ac:chgData name="CAO THI TRIEU VI" userId="1a55d0bf-e781-4ea5-8549-370b5719438e" providerId="ADAL" clId="{7A09DFDF-2F9D-4BC5-B6AB-E63DFA84B59B}" dt="2022-10-29T07:12:18.565" v="3878"/>
          <ac:picMkLst>
            <pc:docMk/>
            <pc:sldMk cId="2730889731" sldId="283"/>
            <ac:picMk id="12" creationId="{9B7A991C-5C72-5C96-44A0-13B3F639874C}"/>
          </ac:picMkLst>
        </pc:picChg>
        <pc:picChg chg="add mod">
          <ac:chgData name="CAO THI TRIEU VI" userId="1a55d0bf-e781-4ea5-8549-370b5719438e" providerId="ADAL" clId="{7A09DFDF-2F9D-4BC5-B6AB-E63DFA84B59B}" dt="2022-10-29T07:12:18.565" v="3878"/>
          <ac:picMkLst>
            <pc:docMk/>
            <pc:sldMk cId="2730889731" sldId="283"/>
            <ac:picMk id="14" creationId="{C94085AD-9B5F-9B8F-8F2A-10A98C68968F}"/>
          </ac:picMkLst>
        </pc:picChg>
        <pc:picChg chg="add mod">
          <ac:chgData name="CAO THI TRIEU VI" userId="1a55d0bf-e781-4ea5-8549-370b5719438e" providerId="ADAL" clId="{7A09DFDF-2F9D-4BC5-B6AB-E63DFA84B59B}" dt="2022-10-29T07:12:18.565" v="3878"/>
          <ac:picMkLst>
            <pc:docMk/>
            <pc:sldMk cId="2730889731" sldId="283"/>
            <ac:picMk id="16" creationId="{5089329B-E21D-A8AC-5201-1EF810C0A214}"/>
          </ac:picMkLst>
        </pc:picChg>
      </pc:sldChg>
      <pc:sldChg chg="addSp delSp modSp add mod ord modTransition delAnim modAnim">
        <pc:chgData name="CAO THI TRIEU VI" userId="1a55d0bf-e781-4ea5-8549-370b5719438e" providerId="ADAL" clId="{7A09DFDF-2F9D-4BC5-B6AB-E63DFA84B59B}" dt="2022-10-29T07:13:13.560" v="3888"/>
        <pc:sldMkLst>
          <pc:docMk/>
          <pc:sldMk cId="2052707811" sldId="284"/>
        </pc:sldMkLst>
        <pc:spChg chg="mod">
          <ac:chgData name="CAO THI TRIEU VI" userId="1a55d0bf-e781-4ea5-8549-370b5719438e" providerId="ADAL" clId="{7A09DFDF-2F9D-4BC5-B6AB-E63DFA84B59B}" dt="2022-10-29T07:12:59.597" v="3885"/>
          <ac:spMkLst>
            <pc:docMk/>
            <pc:sldMk cId="2052707811" sldId="284"/>
            <ac:spMk id="3" creationId="{0D8673FF-7C2B-F259-D2EA-5E97EFEE488B}"/>
          </ac:spMkLst>
        </pc:spChg>
        <pc:spChg chg="mod">
          <ac:chgData name="CAO THI TRIEU VI" userId="1a55d0bf-e781-4ea5-8549-370b5719438e" providerId="ADAL" clId="{7A09DFDF-2F9D-4BC5-B6AB-E63DFA84B59B}" dt="2022-10-29T07:12:59.597" v="3885"/>
          <ac:spMkLst>
            <pc:docMk/>
            <pc:sldMk cId="2052707811" sldId="284"/>
            <ac:spMk id="4" creationId="{10A70BD5-A3D7-687F-3FCA-BD9AD526F8A1}"/>
          </ac:spMkLst>
        </pc:spChg>
        <pc:grpChg chg="add mod">
          <ac:chgData name="CAO THI TRIEU VI" userId="1a55d0bf-e781-4ea5-8549-370b5719438e" providerId="ADAL" clId="{7A09DFDF-2F9D-4BC5-B6AB-E63DFA84B59B}" dt="2022-10-29T07:13:05.145" v="3886" actId="1076"/>
          <ac:grpSpMkLst>
            <pc:docMk/>
            <pc:sldMk cId="2052707811" sldId="284"/>
            <ac:grpSpMk id="2" creationId="{E10A75CD-DE7A-383E-9C81-0F406FD76500}"/>
          </ac:grpSpMkLst>
        </pc:grpChg>
        <pc:grpChg chg="del">
          <ac:chgData name="CAO THI TRIEU VI" userId="1a55d0bf-e781-4ea5-8549-370b5719438e" providerId="ADAL" clId="{7A09DFDF-2F9D-4BC5-B6AB-E63DFA84B59B}" dt="2022-10-29T07:12:48.547" v="3884" actId="478"/>
          <ac:grpSpMkLst>
            <pc:docMk/>
            <pc:sldMk cId="2052707811" sldId="284"/>
            <ac:grpSpMk id="7" creationId="{E8209017-61C0-A361-C328-D91E643895EE}"/>
          </ac:grpSpMkLst>
        </pc:grpChg>
        <pc:grpChg chg="del">
          <ac:chgData name="CAO THI TRIEU VI" userId="1a55d0bf-e781-4ea5-8549-370b5719438e" providerId="ADAL" clId="{7A09DFDF-2F9D-4BC5-B6AB-E63DFA84B59B}" dt="2022-10-29T07:12:48.547" v="3884" actId="478"/>
          <ac:grpSpMkLst>
            <pc:docMk/>
            <pc:sldMk cId="2052707811" sldId="284"/>
            <ac:grpSpMk id="10" creationId="{F387F5A8-277C-1FAD-1A34-48EF44B8E5B9}"/>
          </ac:grpSpMkLst>
        </pc:grpChg>
      </pc:sldChg>
      <pc:sldChg chg="addSp delSp modSp add mod ord delAnim modAnim">
        <pc:chgData name="CAO THI TRIEU VI" userId="1a55d0bf-e781-4ea5-8549-370b5719438e" providerId="ADAL" clId="{7A09DFDF-2F9D-4BC5-B6AB-E63DFA84B59B}" dt="2022-10-29T08:10:28.061" v="4192" actId="1076"/>
        <pc:sldMkLst>
          <pc:docMk/>
          <pc:sldMk cId="2560278550" sldId="285"/>
        </pc:sldMkLst>
        <pc:spChg chg="mod">
          <ac:chgData name="CAO THI TRIEU VI" userId="1a55d0bf-e781-4ea5-8549-370b5719438e" providerId="ADAL" clId="{7A09DFDF-2F9D-4BC5-B6AB-E63DFA84B59B}" dt="2022-10-29T08:06:26.678" v="3943" actId="20577"/>
          <ac:spMkLst>
            <pc:docMk/>
            <pc:sldMk cId="2560278550" sldId="285"/>
            <ac:spMk id="4" creationId="{C3E792BD-5F3E-2682-43B7-AED493B76C03}"/>
          </ac:spMkLst>
        </pc:spChg>
        <pc:spChg chg="del">
          <ac:chgData name="CAO THI TRIEU VI" userId="1a55d0bf-e781-4ea5-8549-370b5719438e" providerId="ADAL" clId="{7A09DFDF-2F9D-4BC5-B6AB-E63DFA84B59B}" dt="2022-10-29T08:07:00.438" v="4036" actId="478"/>
          <ac:spMkLst>
            <pc:docMk/>
            <pc:sldMk cId="2560278550" sldId="285"/>
            <ac:spMk id="5" creationId="{143B0642-FA45-1577-E6FE-4632F1254D57}"/>
          </ac:spMkLst>
        </pc:spChg>
        <pc:spChg chg="mod">
          <ac:chgData name="CAO THI TRIEU VI" userId="1a55d0bf-e781-4ea5-8549-370b5719438e" providerId="ADAL" clId="{7A09DFDF-2F9D-4BC5-B6AB-E63DFA84B59B}" dt="2022-10-29T08:06:55.671" v="4034" actId="1076"/>
          <ac:spMkLst>
            <pc:docMk/>
            <pc:sldMk cId="2560278550" sldId="285"/>
            <ac:spMk id="6" creationId="{5B95B320-173F-C881-C2E0-8AEF3E3A101D}"/>
          </ac:spMkLst>
        </pc:spChg>
        <pc:spChg chg="del">
          <ac:chgData name="CAO THI TRIEU VI" userId="1a55d0bf-e781-4ea5-8549-370b5719438e" providerId="ADAL" clId="{7A09DFDF-2F9D-4BC5-B6AB-E63DFA84B59B}" dt="2022-10-29T08:07:05.523" v="4038" actId="478"/>
          <ac:spMkLst>
            <pc:docMk/>
            <pc:sldMk cId="2560278550" sldId="285"/>
            <ac:spMk id="7" creationId="{C839B503-AB09-DAB6-3454-131BC2D574F0}"/>
          </ac:spMkLst>
        </pc:spChg>
        <pc:spChg chg="del">
          <ac:chgData name="CAO THI TRIEU VI" userId="1a55d0bf-e781-4ea5-8549-370b5719438e" providerId="ADAL" clId="{7A09DFDF-2F9D-4BC5-B6AB-E63DFA84B59B}" dt="2022-10-29T08:07:05.523" v="4038" actId="478"/>
          <ac:spMkLst>
            <pc:docMk/>
            <pc:sldMk cId="2560278550" sldId="285"/>
            <ac:spMk id="8" creationId="{502D2484-4D21-82A1-7678-F969B9A03D0A}"/>
          </ac:spMkLst>
        </pc:spChg>
        <pc:spChg chg="del">
          <ac:chgData name="CAO THI TRIEU VI" userId="1a55d0bf-e781-4ea5-8549-370b5719438e" providerId="ADAL" clId="{7A09DFDF-2F9D-4BC5-B6AB-E63DFA84B59B}" dt="2022-10-29T08:07:05.523" v="4038" actId="478"/>
          <ac:spMkLst>
            <pc:docMk/>
            <pc:sldMk cId="2560278550" sldId="285"/>
            <ac:spMk id="9" creationId="{9102B7E6-51E2-7B48-8212-4271FF574B72}"/>
          </ac:spMkLst>
        </pc:spChg>
        <pc:spChg chg="add del">
          <ac:chgData name="CAO THI TRIEU VI" userId="1a55d0bf-e781-4ea5-8549-370b5719438e" providerId="ADAL" clId="{7A09DFDF-2F9D-4BC5-B6AB-E63DFA84B59B}" dt="2022-10-29T08:10:22.657" v="4190" actId="478"/>
          <ac:spMkLst>
            <pc:docMk/>
            <pc:sldMk cId="2560278550" sldId="285"/>
            <ac:spMk id="15" creationId="{A96B6AC1-F46D-ECE7-F584-A7FA3F5AEE99}"/>
          </ac:spMkLst>
        </pc:spChg>
        <pc:spChg chg="add del mod">
          <ac:chgData name="CAO THI TRIEU VI" userId="1a55d0bf-e781-4ea5-8549-370b5719438e" providerId="ADAL" clId="{7A09DFDF-2F9D-4BC5-B6AB-E63DFA84B59B}" dt="2022-10-29T08:10:22.657" v="4190" actId="478"/>
          <ac:spMkLst>
            <pc:docMk/>
            <pc:sldMk cId="2560278550" sldId="285"/>
            <ac:spMk id="16" creationId="{35009CBF-49B3-B9E1-AFF9-24D3507A31DD}"/>
          </ac:spMkLst>
        </pc:spChg>
        <pc:spChg chg="add del mod">
          <ac:chgData name="CAO THI TRIEU VI" userId="1a55d0bf-e781-4ea5-8549-370b5719438e" providerId="ADAL" clId="{7A09DFDF-2F9D-4BC5-B6AB-E63DFA84B59B}" dt="2022-10-29T08:10:24.333" v="4191" actId="478"/>
          <ac:spMkLst>
            <pc:docMk/>
            <pc:sldMk cId="2560278550" sldId="285"/>
            <ac:spMk id="17" creationId="{C0F18FCE-91BD-B021-4514-617ECBC8EA61}"/>
          </ac:spMkLst>
        </pc:spChg>
        <pc:spChg chg="add del mod">
          <ac:chgData name="CAO THI TRIEU VI" userId="1a55d0bf-e781-4ea5-8549-370b5719438e" providerId="ADAL" clId="{7A09DFDF-2F9D-4BC5-B6AB-E63DFA84B59B}" dt="2022-10-29T08:10:22.657" v="4190" actId="478"/>
          <ac:spMkLst>
            <pc:docMk/>
            <pc:sldMk cId="2560278550" sldId="285"/>
            <ac:spMk id="18" creationId="{0ED840FB-87F5-98E5-4CCD-2FF06096AE13}"/>
          </ac:spMkLst>
        </pc:spChg>
        <pc:spChg chg="add mod">
          <ac:chgData name="CAO THI TRIEU VI" userId="1a55d0bf-e781-4ea5-8549-370b5719438e" providerId="ADAL" clId="{7A09DFDF-2F9D-4BC5-B6AB-E63DFA84B59B}" dt="2022-10-29T08:10:16.278" v="4189" actId="1076"/>
          <ac:spMkLst>
            <pc:docMk/>
            <pc:sldMk cId="2560278550" sldId="285"/>
            <ac:spMk id="19" creationId="{2CF0B009-7BD8-F07C-E2C8-5440AA9E1ABD}"/>
          </ac:spMkLst>
        </pc:spChg>
        <pc:spChg chg="add mod">
          <ac:chgData name="CAO THI TRIEU VI" userId="1a55d0bf-e781-4ea5-8549-370b5719438e" providerId="ADAL" clId="{7A09DFDF-2F9D-4BC5-B6AB-E63DFA84B59B}" dt="2022-10-29T08:10:16.278" v="4189" actId="1076"/>
          <ac:spMkLst>
            <pc:docMk/>
            <pc:sldMk cId="2560278550" sldId="285"/>
            <ac:spMk id="20" creationId="{0D3FCCCF-6A96-8C59-767A-F6C537695DF7}"/>
          </ac:spMkLst>
        </pc:spChg>
        <pc:spChg chg="add del mod">
          <ac:chgData name="CAO THI TRIEU VI" userId="1a55d0bf-e781-4ea5-8549-370b5719438e" providerId="ADAL" clId="{7A09DFDF-2F9D-4BC5-B6AB-E63DFA84B59B}" dt="2022-10-29T08:10:22.657" v="4190" actId="478"/>
          <ac:spMkLst>
            <pc:docMk/>
            <pc:sldMk cId="2560278550" sldId="285"/>
            <ac:spMk id="21" creationId="{C6DEC8EC-0B1C-46FB-68A0-6FD6E48B8C95}"/>
          </ac:spMkLst>
        </pc:spChg>
        <pc:spChg chg="add mod">
          <ac:chgData name="CAO THI TRIEU VI" userId="1a55d0bf-e781-4ea5-8549-370b5719438e" providerId="ADAL" clId="{7A09DFDF-2F9D-4BC5-B6AB-E63DFA84B59B}" dt="2022-10-29T08:10:16.278" v="4189" actId="1076"/>
          <ac:spMkLst>
            <pc:docMk/>
            <pc:sldMk cId="2560278550" sldId="285"/>
            <ac:spMk id="24" creationId="{43B21917-FFF3-671F-3C6D-35AA07878E9A}"/>
          </ac:spMkLst>
        </pc:spChg>
        <pc:spChg chg="add mod">
          <ac:chgData name="CAO THI TRIEU VI" userId="1a55d0bf-e781-4ea5-8549-370b5719438e" providerId="ADAL" clId="{7A09DFDF-2F9D-4BC5-B6AB-E63DFA84B59B}" dt="2022-10-29T08:10:16.278" v="4189" actId="1076"/>
          <ac:spMkLst>
            <pc:docMk/>
            <pc:sldMk cId="2560278550" sldId="285"/>
            <ac:spMk id="25" creationId="{ABA19519-E496-D7F9-70A1-2447E1631705}"/>
          </ac:spMkLst>
        </pc:spChg>
        <pc:grpChg chg="mod">
          <ac:chgData name="CAO THI TRIEU VI" userId="1a55d0bf-e781-4ea5-8549-370b5719438e" providerId="ADAL" clId="{7A09DFDF-2F9D-4BC5-B6AB-E63DFA84B59B}" dt="2022-10-29T08:06:59.190" v="4035" actId="1076"/>
          <ac:grpSpMkLst>
            <pc:docMk/>
            <pc:sldMk cId="2560278550" sldId="285"/>
            <ac:grpSpMk id="3" creationId="{714A5761-4CD5-5C9D-BDF6-0522674A0EEB}"/>
          </ac:grpSpMkLst>
        </pc:grpChg>
        <pc:grpChg chg="del">
          <ac:chgData name="CAO THI TRIEU VI" userId="1a55d0bf-e781-4ea5-8549-370b5719438e" providerId="ADAL" clId="{7A09DFDF-2F9D-4BC5-B6AB-E63DFA84B59B}" dt="2022-10-29T08:07:05.523" v="4038" actId="478"/>
          <ac:grpSpMkLst>
            <pc:docMk/>
            <pc:sldMk cId="2560278550" sldId="285"/>
            <ac:grpSpMk id="33" creationId="{557F799F-89B7-CC13-F7CA-E18DA37B6DF6}"/>
          </ac:grpSpMkLst>
        </pc:grpChg>
        <pc:picChg chg="del">
          <ac:chgData name="CAO THI TRIEU VI" userId="1a55d0bf-e781-4ea5-8549-370b5719438e" providerId="ADAL" clId="{7A09DFDF-2F9D-4BC5-B6AB-E63DFA84B59B}" dt="2022-10-29T08:07:05.523" v="4038" actId="478"/>
          <ac:picMkLst>
            <pc:docMk/>
            <pc:sldMk cId="2560278550" sldId="285"/>
            <ac:picMk id="2" creationId="{A462407F-7722-5D56-1624-D10287437360}"/>
          </ac:picMkLst>
        </pc:picChg>
        <pc:picChg chg="del">
          <ac:chgData name="CAO THI TRIEU VI" userId="1a55d0bf-e781-4ea5-8549-370b5719438e" providerId="ADAL" clId="{7A09DFDF-2F9D-4BC5-B6AB-E63DFA84B59B}" dt="2022-10-29T08:07:02.389" v="4037" actId="478"/>
          <ac:picMkLst>
            <pc:docMk/>
            <pc:sldMk cId="2560278550" sldId="285"/>
            <ac:picMk id="10" creationId="{73EA3395-31A4-9C06-EAD5-4B6169F2ABCA}"/>
          </ac:picMkLst>
        </pc:picChg>
        <pc:picChg chg="add mod">
          <ac:chgData name="CAO THI TRIEU VI" userId="1a55d0bf-e781-4ea5-8549-370b5719438e" providerId="ADAL" clId="{7A09DFDF-2F9D-4BC5-B6AB-E63DFA84B59B}" dt="2022-10-29T08:10:28.061" v="4192" actId="1076"/>
          <ac:picMkLst>
            <pc:docMk/>
            <pc:sldMk cId="2560278550" sldId="285"/>
            <ac:picMk id="14" creationId="{CAE94265-A03C-DDC8-D5E0-E8AA1E33B6D9}"/>
          </ac:picMkLst>
        </pc:picChg>
      </pc:sldChg>
      <pc:sldChg chg="addSp modSp add mod ord modAnim">
        <pc:chgData name="CAO THI TRIEU VI" userId="1a55d0bf-e781-4ea5-8549-370b5719438e" providerId="ADAL" clId="{7A09DFDF-2F9D-4BC5-B6AB-E63DFA84B59B}" dt="2022-10-29T08:11:09.566" v="4208" actId="1076"/>
        <pc:sldMkLst>
          <pc:docMk/>
          <pc:sldMk cId="277441579" sldId="286"/>
        </pc:sldMkLst>
        <pc:spChg chg="mod">
          <ac:chgData name="CAO THI TRIEU VI" userId="1a55d0bf-e781-4ea5-8549-370b5719438e" providerId="ADAL" clId="{7A09DFDF-2F9D-4BC5-B6AB-E63DFA84B59B}" dt="2022-10-29T08:11:09.566" v="4208" actId="1076"/>
          <ac:spMkLst>
            <pc:docMk/>
            <pc:sldMk cId="277441579" sldId="286"/>
            <ac:spMk id="7" creationId="{F5025D4B-F7A3-B29A-DE2D-0E47A914FFA0}"/>
          </ac:spMkLst>
        </pc:spChg>
        <pc:picChg chg="add mod">
          <ac:chgData name="CAO THI TRIEU VI" userId="1a55d0bf-e781-4ea5-8549-370b5719438e" providerId="ADAL" clId="{7A09DFDF-2F9D-4BC5-B6AB-E63DFA84B59B}" dt="2022-10-29T08:10:58.966" v="4206" actId="1076"/>
          <ac:picMkLst>
            <pc:docMk/>
            <pc:sldMk cId="277441579" sldId="286"/>
            <ac:picMk id="2" creationId="{2269CB2A-023B-965D-1B93-9B65866C7058}"/>
          </ac:picMkLst>
        </pc:picChg>
        <pc:picChg chg="mod">
          <ac:chgData name="CAO THI TRIEU VI" userId="1a55d0bf-e781-4ea5-8549-370b5719438e" providerId="ADAL" clId="{7A09DFDF-2F9D-4BC5-B6AB-E63DFA84B59B}" dt="2022-10-29T08:11:04.709" v="4207" actId="1076"/>
          <ac:picMkLst>
            <pc:docMk/>
            <pc:sldMk cId="277441579" sldId="286"/>
            <ac:picMk id="6" creationId="{0FFC9FEF-402D-AECD-4CD0-5B6E247AC1AC}"/>
          </ac:picMkLst>
        </pc:picChg>
      </pc:sldChg>
      <pc:sldChg chg="addSp delSp modSp add mod addAnim delAnim modAnim">
        <pc:chgData name="CAO THI TRIEU VI" userId="1a55d0bf-e781-4ea5-8549-370b5719438e" providerId="ADAL" clId="{7A09DFDF-2F9D-4BC5-B6AB-E63DFA84B59B}" dt="2022-10-29T08:20:12.512" v="4404" actId="20577"/>
        <pc:sldMkLst>
          <pc:docMk/>
          <pc:sldMk cId="3186277414" sldId="287"/>
        </pc:sldMkLst>
        <pc:spChg chg="add mod">
          <ac:chgData name="CAO THI TRIEU VI" userId="1a55d0bf-e781-4ea5-8549-370b5719438e" providerId="ADAL" clId="{7A09DFDF-2F9D-4BC5-B6AB-E63DFA84B59B}" dt="2022-10-29T08:11:57.485" v="4218" actId="1076"/>
          <ac:spMkLst>
            <pc:docMk/>
            <pc:sldMk cId="3186277414" sldId="287"/>
            <ac:spMk id="2" creationId="{935210B0-9BF4-1562-11EA-8BEC79F14EA7}"/>
          </ac:spMkLst>
        </pc:spChg>
        <pc:spChg chg="add mod">
          <ac:chgData name="CAO THI TRIEU VI" userId="1a55d0bf-e781-4ea5-8549-370b5719438e" providerId="ADAL" clId="{7A09DFDF-2F9D-4BC5-B6AB-E63DFA84B59B}" dt="2022-10-29T08:12:17.589" v="4260" actId="1076"/>
          <ac:spMkLst>
            <pc:docMk/>
            <pc:sldMk cId="3186277414" sldId="287"/>
            <ac:spMk id="5" creationId="{B8C13B06-01FB-18C3-58EE-961FB9C58D2F}"/>
          </ac:spMkLst>
        </pc:spChg>
        <pc:spChg chg="add mod">
          <ac:chgData name="CAO THI TRIEU VI" userId="1a55d0bf-e781-4ea5-8549-370b5719438e" providerId="ADAL" clId="{7A09DFDF-2F9D-4BC5-B6AB-E63DFA84B59B}" dt="2022-10-29T08:20:12.512" v="4404" actId="20577"/>
          <ac:spMkLst>
            <pc:docMk/>
            <pc:sldMk cId="3186277414" sldId="287"/>
            <ac:spMk id="8" creationId="{44160905-D4E6-9651-44E4-683EC6078E06}"/>
          </ac:spMkLst>
        </pc:spChg>
        <pc:spChg chg="del">
          <ac:chgData name="CAO THI TRIEU VI" userId="1a55d0bf-e781-4ea5-8549-370b5719438e" providerId="ADAL" clId="{7A09DFDF-2F9D-4BC5-B6AB-E63DFA84B59B}" dt="2022-10-29T08:11:25.378" v="4210" actId="478"/>
          <ac:spMkLst>
            <pc:docMk/>
            <pc:sldMk cId="3186277414" sldId="287"/>
            <ac:spMk id="19" creationId="{2CF0B009-7BD8-F07C-E2C8-5440AA9E1ABD}"/>
          </ac:spMkLst>
        </pc:spChg>
        <pc:spChg chg="del">
          <ac:chgData name="CAO THI TRIEU VI" userId="1a55d0bf-e781-4ea5-8549-370b5719438e" providerId="ADAL" clId="{7A09DFDF-2F9D-4BC5-B6AB-E63DFA84B59B}" dt="2022-10-29T08:11:25.378" v="4210" actId="478"/>
          <ac:spMkLst>
            <pc:docMk/>
            <pc:sldMk cId="3186277414" sldId="287"/>
            <ac:spMk id="20" creationId="{0D3FCCCF-6A96-8C59-767A-F6C537695DF7}"/>
          </ac:spMkLst>
        </pc:spChg>
        <pc:spChg chg="del">
          <ac:chgData name="CAO THI TRIEU VI" userId="1a55d0bf-e781-4ea5-8549-370b5719438e" providerId="ADAL" clId="{7A09DFDF-2F9D-4BC5-B6AB-E63DFA84B59B}" dt="2022-10-29T08:11:25.378" v="4210" actId="478"/>
          <ac:spMkLst>
            <pc:docMk/>
            <pc:sldMk cId="3186277414" sldId="287"/>
            <ac:spMk id="24" creationId="{43B21917-FFF3-671F-3C6D-35AA07878E9A}"/>
          </ac:spMkLst>
        </pc:spChg>
        <pc:spChg chg="del">
          <ac:chgData name="CAO THI TRIEU VI" userId="1a55d0bf-e781-4ea5-8549-370b5719438e" providerId="ADAL" clId="{7A09DFDF-2F9D-4BC5-B6AB-E63DFA84B59B}" dt="2022-10-29T08:11:25.378" v="4210" actId="478"/>
          <ac:spMkLst>
            <pc:docMk/>
            <pc:sldMk cId="3186277414" sldId="287"/>
            <ac:spMk id="25" creationId="{ABA19519-E496-D7F9-70A1-2447E1631705}"/>
          </ac:spMkLst>
        </pc:spChg>
        <pc:picChg chg="add mod">
          <ac:chgData name="CAO THI TRIEU VI" userId="1a55d0bf-e781-4ea5-8549-370b5719438e" providerId="ADAL" clId="{7A09DFDF-2F9D-4BC5-B6AB-E63DFA84B59B}" dt="2022-10-29T08:19:14.769" v="4262"/>
          <ac:picMkLst>
            <pc:docMk/>
            <pc:sldMk cId="3186277414" sldId="287"/>
            <ac:picMk id="7" creationId="{9B519C32-E467-82A7-2096-766F7206203C}"/>
          </ac:picMkLst>
        </pc:picChg>
        <pc:picChg chg="add del mod modCrop">
          <ac:chgData name="CAO THI TRIEU VI" userId="1a55d0bf-e781-4ea5-8549-370b5719438e" providerId="ADAL" clId="{7A09DFDF-2F9D-4BC5-B6AB-E63DFA84B59B}" dt="2022-10-29T08:11:54.806" v="4217" actId="1076"/>
          <ac:picMkLst>
            <pc:docMk/>
            <pc:sldMk cId="3186277414" sldId="287"/>
            <ac:picMk id="14" creationId="{CAE94265-A03C-DDC8-D5E0-E8AA1E33B6D9}"/>
          </ac:picMkLst>
        </pc:picChg>
      </pc:sldChg>
      <pc:sldChg chg="add ord">
        <pc:chgData name="CAO THI TRIEU VI" userId="1a55d0bf-e781-4ea5-8549-370b5719438e" providerId="ADAL" clId="{7A09DFDF-2F9D-4BC5-B6AB-E63DFA84B59B}" dt="2022-10-29T08:21:04.500" v="4407"/>
        <pc:sldMkLst>
          <pc:docMk/>
          <pc:sldMk cId="1153344412" sldId="288"/>
        </pc:sldMkLst>
      </pc:sldChg>
      <pc:sldMasterChg chg="addSp modSp mod">
        <pc:chgData name="CAO THI TRIEU VI" userId="1a55d0bf-e781-4ea5-8549-370b5719438e" providerId="ADAL" clId="{7A09DFDF-2F9D-4BC5-B6AB-E63DFA84B59B}" dt="2022-10-29T07:20:24.124" v="3938" actId="1076"/>
        <pc:sldMasterMkLst>
          <pc:docMk/>
          <pc:sldMasterMk cId="1203868663" sldId="2147483648"/>
        </pc:sldMasterMkLst>
        <pc:picChg chg="add mod">
          <ac:chgData name="CAO THI TRIEU VI" userId="1a55d0bf-e781-4ea5-8549-370b5719438e" providerId="ADAL" clId="{7A09DFDF-2F9D-4BC5-B6AB-E63DFA84B59B}" dt="2022-10-29T07:20:24.124" v="3938" actId="1076"/>
          <ac:picMkLst>
            <pc:docMk/>
            <pc:sldMasterMk cId="1203868663" sldId="2147483648"/>
            <ac:picMk id="8" creationId="{EC31F0E6-3F7C-FC9C-EA75-4DFF9E830174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47F5-0A36-7ED0-98CA-9B4E37B2A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23C1A-C207-89EF-3D51-4C4EAC14D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657FF-F4BB-F18B-05FE-CE5F10E8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88B-0029-425C-A8AF-6D303EFC40A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4F372-CFA1-5D8A-91C0-F33A4918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FAD91-569D-A960-6745-7AE32B9E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6B0-8190-4017-9D5D-A8237771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BA09-96C5-F15E-4D42-869C45D1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AED7F-184D-7667-4149-554AED0BB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1D083-8FFB-0F26-6FAF-E89F5B200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88B-0029-425C-A8AF-6D303EFC40A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7E300-91E4-F23A-2374-53612CA5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949FF-C56F-CB48-B94D-E5599E59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6B0-8190-4017-9D5D-A8237771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2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B2CBF-7F47-05EF-98A8-5DE7D4AF9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726E0-392D-427D-D2C0-D759B7609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D29E5-080B-B59E-8E41-6E77779F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88B-0029-425C-A8AF-6D303EFC40A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70C1E-CA86-B89E-84FF-C57AA5D1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67A96-FBE6-1333-3176-A57CB28B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6B0-8190-4017-9D5D-A8237771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9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3791B-0627-765A-B5AE-A2510D78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AF78-F2FB-613E-9298-BF04DE9D6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DCFF4-FCC6-E726-67B4-A4F80C84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88B-0029-425C-A8AF-6D303EFC40A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7204-061D-58D8-D6CE-4F2EEFEF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E6F3D-09BA-9FDC-C31D-99C1593A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6B0-8190-4017-9D5D-A8237771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2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6957-9009-199A-E17A-646ADEA7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9E27E-56AE-3314-8AC5-71831309A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20DA7-168A-1521-4B54-DAF7839A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88B-0029-425C-A8AF-6D303EFC40A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F5F1B-2CC7-C9AB-E640-9AEAE357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28595-253C-06C6-3695-58483ABC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6B0-8190-4017-9D5D-A8237771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8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FA10-94BA-88D3-93AC-8F7BA0D1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3A0B-001D-DB73-88DB-35FE677B0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A5FCD-E534-4B4C-B6C8-6E2E17FF4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51294-DA4C-1F78-2D85-B0978F0A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88B-0029-425C-A8AF-6D303EFC40A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235D9-3EBE-BB51-2F47-358B671C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F92E2-05A5-C441-DF8D-B635FB4D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6B0-8190-4017-9D5D-A8237771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2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7D399-3B6C-65EC-B3F0-6C7B21D1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28CD5-2497-60AA-4969-9F2A2C716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85482-07E1-2DDF-EAB6-133345D43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82521-0C7C-C97C-2A69-C0957E58B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046E9-867C-7748-1FCE-807D09184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F836A-A809-D396-4C99-42498430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88B-0029-425C-A8AF-6D303EFC40A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55CC52-C1ED-C07A-98E2-D0E79D9D6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A23F9-DBE2-60F1-ED50-7440B450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6B0-8190-4017-9D5D-A8237771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1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F1145-D799-1494-90EA-07C1BD0E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470D3-918A-681C-1AD4-02749A4E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88B-0029-425C-A8AF-6D303EFC40A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4586F-6BAF-C73B-2DE2-6D00F130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C4991-F7D8-6946-3365-89080FAF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6B0-8190-4017-9D5D-A8237771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F31EF-24DE-FDBD-007B-425EF693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88B-0029-425C-A8AF-6D303EFC40A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A974F0-7F66-A3E5-7EEC-4959B1B3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8EEF8-846F-8C48-9011-1144F05B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6B0-8190-4017-9D5D-A8237771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2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58EB-2828-8B8D-1E8D-4B427BC1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74C0A-8421-0BB9-6AD0-9E9A6E7F4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9EC5C-29EC-4B2D-5837-11940765B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3DE29-F76D-12ED-822A-B15D336A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88B-0029-425C-A8AF-6D303EFC40A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BC4B9-CE8E-DAD6-58DA-432A8898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5E79E-CCB5-1D25-2508-80568C87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6B0-8190-4017-9D5D-A8237771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A62-B615-B3B9-34E1-E5E95ECF5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9830F-0C57-6C1F-35DD-8E929BA54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2003A-CAB4-09A0-930E-E5A0BEFC9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07A5A-2402-1405-6A53-BE27C5EE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88B-0029-425C-A8AF-6D303EFC40A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D9398-F401-E538-F97D-87623F35F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88D8A-3CD8-8582-CA19-A98CD512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6B0-8190-4017-9D5D-A8237771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2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ECFB2-C63E-0BB8-B5F4-CBF200069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1FA15-C3C2-E7ED-CCCB-12BFAA579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2999E-60A9-79B2-C8F0-0D9A97D6D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9088B-0029-425C-A8AF-6D303EFC40A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7CD8E-69CD-86F5-70B5-68FF71F6F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C3805-ADEB-955C-FE44-C22A76EA7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56B0-8190-4017-9D5D-A8237771676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C31F0E6-3F7C-FC9C-EA75-4DFF9E8301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470" y="1027906"/>
            <a:ext cx="3249518" cy="324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6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microsoft.com/office/2017/06/relationships/model3d" Target="../media/model3d1.glb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microsoft.com/office/2017/06/relationships/model3d" Target="../media/model3d1.glb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17/06/relationships/model3d" Target="../media/model3d1.glb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C40002-A7C2-3985-FCC0-7373BC52A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6493" y="2576945"/>
            <a:ext cx="4032683" cy="42810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8209017-61C0-A361-C328-D91E643895EE}"/>
              </a:ext>
            </a:extLst>
          </p:cNvPr>
          <p:cNvGrpSpPr/>
          <p:nvPr/>
        </p:nvGrpSpPr>
        <p:grpSpPr>
          <a:xfrm>
            <a:off x="3071914" y="396948"/>
            <a:ext cx="2517140" cy="955918"/>
            <a:chOff x="1230516" y="1340383"/>
            <a:chExt cx="2517140" cy="9559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30154D-9831-8BF3-2735-D06033C7B059}"/>
                </a:ext>
              </a:extLst>
            </p:cNvPr>
            <p:cNvSpPr txBox="1"/>
            <p:nvPr/>
          </p:nvSpPr>
          <p:spPr>
            <a:xfrm>
              <a:off x="1230516" y="1340383"/>
              <a:ext cx="2517140" cy="95591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778767"/>
                </a:avLst>
              </a:prstTxWarp>
              <a:spAutoFit/>
            </a:bodyPr>
            <a:lstStyle/>
            <a:p>
              <a:r>
                <a:rPr lang="en-US" sz="5000" spc="300" dirty="0" err="1">
                  <a:ln w="76200">
                    <a:solidFill>
                      <a:schemeClr val="bg1"/>
                    </a:solidFill>
                  </a:ln>
                  <a:latin typeface="UTM French Vanilla" panose="02040603050506020204" pitchFamily="18" charset="0"/>
                </a:rPr>
                <a:t>Toán</a:t>
              </a:r>
              <a:r>
                <a:rPr lang="en-US" sz="5000" spc="300" dirty="0">
                  <a:ln w="76200">
                    <a:solidFill>
                      <a:schemeClr val="bg1"/>
                    </a:solidFill>
                  </a:ln>
                  <a:latin typeface="UTM French Vanilla" panose="02040603050506020204" pitchFamily="18" charset="0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83EA35-2951-C123-C07E-910EC262C812}"/>
                </a:ext>
              </a:extLst>
            </p:cNvPr>
            <p:cNvSpPr txBox="1"/>
            <p:nvPr/>
          </p:nvSpPr>
          <p:spPr>
            <a:xfrm>
              <a:off x="1230516" y="1340383"/>
              <a:ext cx="2416693" cy="95591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778767"/>
                </a:avLst>
              </a:prstTxWarp>
              <a:spAutoFit/>
            </a:bodyPr>
            <a:lstStyle/>
            <a:p>
              <a:r>
                <a:rPr lang="en-US" sz="5000" spc="300" dirty="0" err="1">
                  <a:solidFill>
                    <a:srgbClr val="FF0000"/>
                  </a:solidFill>
                  <a:latin typeface="UTM French Vanilla" panose="02040603050506020204" pitchFamily="18" charset="0"/>
                </a:rPr>
                <a:t>Toán</a:t>
              </a:r>
              <a:r>
                <a:rPr lang="en-US" sz="5000" spc="300" dirty="0">
                  <a:solidFill>
                    <a:srgbClr val="FF0000"/>
                  </a:solidFill>
                  <a:latin typeface="UTM French Vanilla" panose="02040603050506020204" pitchFamily="18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87F5A8-277C-1FAD-1A34-48EF44B8E5B9}"/>
              </a:ext>
            </a:extLst>
          </p:cNvPr>
          <p:cNvGrpSpPr/>
          <p:nvPr/>
        </p:nvGrpSpPr>
        <p:grpSpPr>
          <a:xfrm>
            <a:off x="2312920" y="874907"/>
            <a:ext cx="9316256" cy="3046988"/>
            <a:chOff x="1281318" y="629457"/>
            <a:chExt cx="7232072" cy="304698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3C147-E122-33F7-C848-4F586909154A}"/>
                </a:ext>
              </a:extLst>
            </p:cNvPr>
            <p:cNvSpPr txBox="1"/>
            <p:nvPr/>
          </p:nvSpPr>
          <p:spPr>
            <a:xfrm>
              <a:off x="1281318" y="629458"/>
              <a:ext cx="7232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>
                  <a:ln w="139700">
                    <a:solidFill>
                      <a:srgbClr val="002060"/>
                    </a:solidFill>
                  </a:ln>
                  <a:latin typeface="UVN Banh Mi" pitchFamily="2" charset="0"/>
                </a:rPr>
                <a:t>Ôn</a:t>
              </a:r>
              <a:r>
                <a:rPr lang="en-US" sz="9600" dirty="0">
                  <a:ln w="139700">
                    <a:solidFill>
                      <a:srgbClr val="002060"/>
                    </a:solidFill>
                  </a:ln>
                  <a:latin typeface="UVN Banh Mi" pitchFamily="2" charset="0"/>
                </a:rPr>
                <a:t> </a:t>
              </a:r>
              <a:r>
                <a:rPr lang="en-US" sz="9600" dirty="0" err="1">
                  <a:ln w="139700">
                    <a:solidFill>
                      <a:srgbClr val="002060"/>
                    </a:solidFill>
                  </a:ln>
                  <a:latin typeface="UVN Banh Mi" pitchFamily="2" charset="0"/>
                </a:rPr>
                <a:t>tập</a:t>
              </a:r>
              <a:r>
                <a:rPr lang="en-US" sz="9600" dirty="0">
                  <a:ln w="139700">
                    <a:solidFill>
                      <a:srgbClr val="002060"/>
                    </a:solidFill>
                  </a:ln>
                  <a:latin typeface="UVN Banh Mi" pitchFamily="2" charset="0"/>
                </a:rPr>
                <a:t> </a:t>
              </a:r>
              <a:r>
                <a:rPr lang="en-US" sz="9600" dirty="0" err="1">
                  <a:ln w="139700">
                    <a:solidFill>
                      <a:srgbClr val="002060"/>
                    </a:solidFill>
                  </a:ln>
                  <a:latin typeface="UVN Banh Mi" pitchFamily="2" charset="0"/>
                </a:rPr>
                <a:t>học</a:t>
              </a:r>
              <a:r>
                <a:rPr lang="en-US" sz="9600" dirty="0">
                  <a:ln w="139700">
                    <a:solidFill>
                      <a:srgbClr val="002060"/>
                    </a:solidFill>
                  </a:ln>
                  <a:latin typeface="UVN Banh Mi" pitchFamily="2" charset="0"/>
                </a:rPr>
                <a:t> </a:t>
              </a:r>
              <a:r>
                <a:rPr lang="en-US" sz="9600" dirty="0" err="1">
                  <a:ln w="139700">
                    <a:solidFill>
                      <a:srgbClr val="002060"/>
                    </a:solidFill>
                  </a:ln>
                  <a:latin typeface="UVN Banh Mi" pitchFamily="2" charset="0"/>
                </a:rPr>
                <a:t>kỳ</a:t>
              </a:r>
              <a:r>
                <a:rPr lang="en-US" sz="9600" dirty="0">
                  <a:ln w="139700">
                    <a:solidFill>
                      <a:srgbClr val="002060"/>
                    </a:solidFill>
                  </a:ln>
                  <a:latin typeface="UVN Banh Mi" pitchFamily="2" charset="0"/>
                </a:rPr>
                <a:t> 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BB49D3-0413-EA54-7F0A-127DBB0434A7}"/>
                </a:ext>
              </a:extLst>
            </p:cNvPr>
            <p:cNvSpPr txBox="1"/>
            <p:nvPr/>
          </p:nvSpPr>
          <p:spPr>
            <a:xfrm>
              <a:off x="1281318" y="629457"/>
              <a:ext cx="624516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>
                  <a:solidFill>
                    <a:srgbClr val="92D050"/>
                  </a:solidFill>
                  <a:latin typeface="UVN Banh Mi" pitchFamily="2" charset="0"/>
                </a:rPr>
                <a:t>Ô</a:t>
              </a:r>
              <a:r>
                <a:rPr lang="en-US" sz="9600" dirty="0" err="1">
                  <a:solidFill>
                    <a:srgbClr val="FFC000"/>
                  </a:solidFill>
                  <a:latin typeface="UVN Banh Mi" pitchFamily="2" charset="0"/>
                </a:rPr>
                <a:t>n</a:t>
              </a:r>
              <a:r>
                <a:rPr lang="en-US" sz="9600" dirty="0">
                  <a:latin typeface="UVN Banh Mi" pitchFamily="2" charset="0"/>
                </a:rPr>
                <a:t> </a:t>
              </a:r>
              <a:r>
                <a:rPr lang="en-US" sz="9600" dirty="0" err="1">
                  <a:solidFill>
                    <a:srgbClr val="FFCCFF"/>
                  </a:solidFill>
                  <a:latin typeface="UVN Banh Mi" pitchFamily="2" charset="0"/>
                </a:rPr>
                <a:t>t</a:t>
              </a:r>
              <a:r>
                <a:rPr lang="en-US" sz="9600" dirty="0" err="1">
                  <a:solidFill>
                    <a:srgbClr val="CCCCFF"/>
                  </a:solidFill>
                  <a:latin typeface="UVN Banh Mi" pitchFamily="2" charset="0"/>
                </a:rPr>
                <a:t>ậ</a:t>
              </a:r>
              <a:r>
                <a:rPr lang="en-US" sz="9600" dirty="0" err="1">
                  <a:solidFill>
                    <a:srgbClr val="FFFF99"/>
                  </a:solidFill>
                  <a:latin typeface="UVN Banh Mi" pitchFamily="2" charset="0"/>
                </a:rPr>
                <a:t>p</a:t>
              </a:r>
              <a:r>
                <a:rPr lang="en-US" sz="9600" dirty="0">
                  <a:latin typeface="UVN Banh Mi" pitchFamily="2" charset="0"/>
                </a:rPr>
                <a:t> </a:t>
              </a:r>
              <a:r>
                <a:rPr lang="en-US" sz="9600" dirty="0" err="1">
                  <a:solidFill>
                    <a:srgbClr val="66CCFF"/>
                  </a:solidFill>
                  <a:latin typeface="UVN Banh Mi" pitchFamily="2" charset="0"/>
                </a:rPr>
                <a:t>h</a:t>
              </a:r>
              <a:r>
                <a:rPr lang="en-US" sz="9600" dirty="0" err="1">
                  <a:solidFill>
                    <a:srgbClr val="99FFCC"/>
                  </a:solidFill>
                  <a:latin typeface="UVN Banh Mi" pitchFamily="2" charset="0"/>
                </a:rPr>
                <a:t>ọ</a:t>
              </a:r>
              <a:r>
                <a:rPr lang="en-US" sz="9600" dirty="0" err="1">
                  <a:solidFill>
                    <a:srgbClr val="CCCCFF"/>
                  </a:solidFill>
                  <a:latin typeface="UVN Banh Mi" pitchFamily="2" charset="0"/>
                </a:rPr>
                <a:t>c</a:t>
              </a:r>
              <a:r>
                <a:rPr lang="en-US" sz="9600" dirty="0">
                  <a:latin typeface="UVN Banh Mi" pitchFamily="2" charset="0"/>
                </a:rPr>
                <a:t> </a:t>
              </a:r>
              <a:r>
                <a:rPr lang="en-US" sz="9600" dirty="0" err="1">
                  <a:solidFill>
                    <a:srgbClr val="FF6699"/>
                  </a:solidFill>
                  <a:latin typeface="UVN Banh Mi" pitchFamily="2" charset="0"/>
                </a:rPr>
                <a:t>k</a:t>
              </a:r>
              <a:r>
                <a:rPr lang="en-US" sz="9600" dirty="0" err="1">
                  <a:solidFill>
                    <a:srgbClr val="FFFF99"/>
                  </a:solidFill>
                  <a:latin typeface="UVN Banh Mi" pitchFamily="2" charset="0"/>
                </a:rPr>
                <a:t>ỳ</a:t>
              </a:r>
              <a:r>
                <a:rPr lang="en-US" sz="9600" dirty="0">
                  <a:latin typeface="UVN Banh Mi" pitchFamily="2" charset="0"/>
                </a:rPr>
                <a:t> </a:t>
              </a:r>
              <a:r>
                <a:rPr lang="en-US" sz="9600" dirty="0">
                  <a:solidFill>
                    <a:srgbClr val="FF3300"/>
                  </a:solidFill>
                  <a:latin typeface="UVN Banh Mi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7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FFC9FEF-402D-AECD-4CD0-5B6E247AC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3624" y="2047009"/>
            <a:ext cx="5608557" cy="465382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025D4B-F7A3-B29A-DE2D-0E47A914FFA0}"/>
              </a:ext>
            </a:extLst>
          </p:cNvPr>
          <p:cNvSpPr/>
          <p:nvPr/>
        </p:nvSpPr>
        <p:spPr>
          <a:xfrm>
            <a:off x="3813464" y="353291"/>
            <a:ext cx="5413663" cy="1371600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C000"/>
                </a:solidFill>
                <a:latin typeface="#9Slide05 Phobia" panose="02000506000000020003" pitchFamily="2" charset="0"/>
              </a:rPr>
              <a:t>Thảo</a:t>
            </a:r>
            <a:r>
              <a:rPr lang="en-US" sz="7200" dirty="0">
                <a:solidFill>
                  <a:srgbClr val="FFC00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#9Slide05 Phobia" panose="02000506000000020003" pitchFamily="2" charset="0"/>
              </a:rPr>
              <a:t>luận</a:t>
            </a:r>
            <a:r>
              <a:rPr lang="en-US" sz="7200" dirty="0">
                <a:solidFill>
                  <a:srgbClr val="FFC00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#9Slide05 Phobia" panose="02000506000000020003" pitchFamily="2" charset="0"/>
              </a:rPr>
              <a:t>nhóm</a:t>
            </a:r>
            <a:r>
              <a:rPr lang="en-US" sz="7200" dirty="0">
                <a:solidFill>
                  <a:srgbClr val="FFC00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#9Slide05 Phobia" panose="02000506000000020003" pitchFamily="2" charset="0"/>
              </a:rPr>
              <a:t>đôi</a:t>
            </a:r>
            <a:endParaRPr lang="en-US" sz="7200" dirty="0">
              <a:solidFill>
                <a:srgbClr val="FFC000"/>
              </a:solidFill>
              <a:latin typeface="#9Slide05 Phobi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01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025D4B-F7A3-B29A-DE2D-0E47A914FFA0}"/>
              </a:ext>
            </a:extLst>
          </p:cNvPr>
          <p:cNvSpPr/>
          <p:nvPr/>
        </p:nvSpPr>
        <p:spPr>
          <a:xfrm>
            <a:off x="4021282" y="207818"/>
            <a:ext cx="4790209" cy="1194954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C000"/>
                </a:solidFill>
                <a:latin typeface="#9Slide05 Phobia" panose="02000506000000020003" pitchFamily="2" charset="0"/>
              </a:rPr>
              <a:t>Chia </a:t>
            </a:r>
            <a:r>
              <a:rPr lang="en-US" sz="7200" dirty="0" err="1">
                <a:solidFill>
                  <a:srgbClr val="FFC000"/>
                </a:solidFill>
                <a:latin typeface="#9Slide05 Phobia" panose="02000506000000020003" pitchFamily="2" charset="0"/>
              </a:rPr>
              <a:t>sẻ</a:t>
            </a:r>
            <a:r>
              <a:rPr lang="en-US" sz="7200" dirty="0">
                <a:solidFill>
                  <a:srgbClr val="FFC00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#9Slide05 Phobia" panose="02000506000000020003" pitchFamily="2" charset="0"/>
              </a:rPr>
              <a:t>trước</a:t>
            </a:r>
            <a:r>
              <a:rPr lang="en-US" sz="7200" dirty="0">
                <a:solidFill>
                  <a:srgbClr val="FFC00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#9Slide05 Phobia" panose="02000506000000020003" pitchFamily="2" charset="0"/>
              </a:rPr>
              <a:t>lớp</a:t>
            </a:r>
            <a:endParaRPr lang="en-US" sz="7200" dirty="0">
              <a:solidFill>
                <a:srgbClr val="FFC000"/>
              </a:solidFill>
              <a:latin typeface="#9Slide05 Phobia" panose="02000506000000020003" pitchFamily="2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3E8AA32-0D5E-FF78-8B3D-C4BF9894B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9256" y="1782483"/>
            <a:ext cx="2937781" cy="3624252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D979132-F076-DDE5-9674-2AC0324F54DC}"/>
              </a:ext>
            </a:extLst>
          </p:cNvPr>
          <p:cNvSpPr/>
          <p:nvPr/>
        </p:nvSpPr>
        <p:spPr>
          <a:xfrm>
            <a:off x="155865" y="1617427"/>
            <a:ext cx="4384963" cy="2247992"/>
          </a:xfrm>
          <a:custGeom>
            <a:avLst/>
            <a:gdLst>
              <a:gd name="connsiteX0" fmla="*/ 0 w 4384963"/>
              <a:gd name="connsiteY0" fmla="*/ 374673 h 2247992"/>
              <a:gd name="connsiteX1" fmla="*/ 374673 w 4384963"/>
              <a:gd name="connsiteY1" fmla="*/ 0 h 2247992"/>
              <a:gd name="connsiteX2" fmla="*/ 920479 w 4384963"/>
              <a:gd name="connsiteY2" fmla="*/ 0 h 2247992"/>
              <a:gd name="connsiteX3" fmla="*/ 1400787 w 4384963"/>
              <a:gd name="connsiteY3" fmla="*/ 0 h 2247992"/>
              <a:gd name="connsiteX4" fmla="*/ 1881096 w 4384963"/>
              <a:gd name="connsiteY4" fmla="*/ 0 h 2247992"/>
              <a:gd name="connsiteX5" fmla="*/ 2557895 w 4384963"/>
              <a:gd name="connsiteY5" fmla="*/ 0 h 2247992"/>
              <a:gd name="connsiteX6" fmla="*/ 2557895 w 4384963"/>
              <a:gd name="connsiteY6" fmla="*/ 0 h 2247992"/>
              <a:gd name="connsiteX7" fmla="*/ 3106016 w 4384963"/>
              <a:gd name="connsiteY7" fmla="*/ 0 h 2247992"/>
              <a:gd name="connsiteX8" fmla="*/ 3654136 w 4384963"/>
              <a:gd name="connsiteY8" fmla="*/ 0 h 2247992"/>
              <a:gd name="connsiteX9" fmla="*/ 4010290 w 4384963"/>
              <a:gd name="connsiteY9" fmla="*/ 0 h 2247992"/>
              <a:gd name="connsiteX10" fmla="*/ 4384963 w 4384963"/>
              <a:gd name="connsiteY10" fmla="*/ 374673 h 2247992"/>
              <a:gd name="connsiteX11" fmla="*/ 4384963 w 4384963"/>
              <a:gd name="connsiteY11" fmla="*/ 814901 h 2247992"/>
              <a:gd name="connsiteX12" fmla="*/ 4384963 w 4384963"/>
              <a:gd name="connsiteY12" fmla="*/ 1311329 h 2247992"/>
              <a:gd name="connsiteX13" fmla="*/ 4967725 w 4384963"/>
              <a:gd name="connsiteY13" fmla="*/ 1452001 h 2247992"/>
              <a:gd name="connsiteX14" fmla="*/ 4693827 w 4384963"/>
              <a:gd name="connsiteY14" fmla="*/ 1650024 h 2247992"/>
              <a:gd name="connsiteX15" fmla="*/ 4384963 w 4384963"/>
              <a:gd name="connsiteY15" fmla="*/ 1873327 h 2247992"/>
              <a:gd name="connsiteX16" fmla="*/ 4384963 w 4384963"/>
              <a:gd name="connsiteY16" fmla="*/ 1873319 h 2247992"/>
              <a:gd name="connsiteX17" fmla="*/ 4010290 w 4384963"/>
              <a:gd name="connsiteY17" fmla="*/ 2247992 h 2247992"/>
              <a:gd name="connsiteX18" fmla="*/ 3654136 w 4384963"/>
              <a:gd name="connsiteY18" fmla="*/ 2247992 h 2247992"/>
              <a:gd name="connsiteX19" fmla="*/ 3106016 w 4384963"/>
              <a:gd name="connsiteY19" fmla="*/ 2247992 h 2247992"/>
              <a:gd name="connsiteX20" fmla="*/ 2557895 w 4384963"/>
              <a:gd name="connsiteY20" fmla="*/ 2247992 h 2247992"/>
              <a:gd name="connsiteX21" fmla="*/ 2557895 w 4384963"/>
              <a:gd name="connsiteY21" fmla="*/ 2247992 h 2247992"/>
              <a:gd name="connsiteX22" fmla="*/ 1968425 w 4384963"/>
              <a:gd name="connsiteY22" fmla="*/ 2247992 h 2247992"/>
              <a:gd name="connsiteX23" fmla="*/ 1422620 w 4384963"/>
              <a:gd name="connsiteY23" fmla="*/ 2247992 h 2247992"/>
              <a:gd name="connsiteX24" fmla="*/ 854982 w 4384963"/>
              <a:gd name="connsiteY24" fmla="*/ 2247992 h 2247992"/>
              <a:gd name="connsiteX25" fmla="*/ 374673 w 4384963"/>
              <a:gd name="connsiteY25" fmla="*/ 2247992 h 2247992"/>
              <a:gd name="connsiteX26" fmla="*/ 0 w 4384963"/>
              <a:gd name="connsiteY26" fmla="*/ 1873319 h 2247992"/>
              <a:gd name="connsiteX27" fmla="*/ 0 w 4384963"/>
              <a:gd name="connsiteY27" fmla="*/ 1873327 h 2247992"/>
              <a:gd name="connsiteX28" fmla="*/ 0 w 4384963"/>
              <a:gd name="connsiteY28" fmla="*/ 1311329 h 2247992"/>
              <a:gd name="connsiteX29" fmla="*/ 0 w 4384963"/>
              <a:gd name="connsiteY29" fmla="*/ 1311329 h 2247992"/>
              <a:gd name="connsiteX30" fmla="*/ 0 w 4384963"/>
              <a:gd name="connsiteY30" fmla="*/ 833634 h 2247992"/>
              <a:gd name="connsiteX31" fmla="*/ 0 w 4384963"/>
              <a:gd name="connsiteY31" fmla="*/ 374673 h 224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384963" h="2247992" fill="none" extrusionOk="0">
                <a:moveTo>
                  <a:pt x="0" y="374673"/>
                </a:moveTo>
                <a:cubicBezTo>
                  <a:pt x="-49827" y="204772"/>
                  <a:pt x="149170" y="5117"/>
                  <a:pt x="374673" y="0"/>
                </a:cubicBezTo>
                <a:cubicBezTo>
                  <a:pt x="562436" y="-26706"/>
                  <a:pt x="665667" y="65313"/>
                  <a:pt x="920479" y="0"/>
                </a:cubicBezTo>
                <a:cubicBezTo>
                  <a:pt x="1175291" y="-65313"/>
                  <a:pt x="1297670" y="57023"/>
                  <a:pt x="1400787" y="0"/>
                </a:cubicBezTo>
                <a:cubicBezTo>
                  <a:pt x="1503904" y="-57023"/>
                  <a:pt x="1772263" y="23311"/>
                  <a:pt x="1881096" y="0"/>
                </a:cubicBezTo>
                <a:cubicBezTo>
                  <a:pt x="1989929" y="-23311"/>
                  <a:pt x="2267805" y="24574"/>
                  <a:pt x="2557895" y="0"/>
                </a:cubicBezTo>
                <a:lnTo>
                  <a:pt x="2557895" y="0"/>
                </a:lnTo>
                <a:cubicBezTo>
                  <a:pt x="2717736" y="-27054"/>
                  <a:pt x="2863275" y="47396"/>
                  <a:pt x="3106016" y="0"/>
                </a:cubicBezTo>
                <a:cubicBezTo>
                  <a:pt x="3348757" y="-47396"/>
                  <a:pt x="3445908" y="32075"/>
                  <a:pt x="3654136" y="0"/>
                </a:cubicBezTo>
                <a:cubicBezTo>
                  <a:pt x="3740546" y="-1193"/>
                  <a:pt x="3876808" y="35202"/>
                  <a:pt x="4010290" y="0"/>
                </a:cubicBezTo>
                <a:cubicBezTo>
                  <a:pt x="4211605" y="-28922"/>
                  <a:pt x="4382931" y="155111"/>
                  <a:pt x="4384963" y="374673"/>
                </a:cubicBezTo>
                <a:cubicBezTo>
                  <a:pt x="4386462" y="567209"/>
                  <a:pt x="4377632" y="692051"/>
                  <a:pt x="4384963" y="814901"/>
                </a:cubicBezTo>
                <a:cubicBezTo>
                  <a:pt x="4392294" y="937751"/>
                  <a:pt x="4362289" y="1135802"/>
                  <a:pt x="4384963" y="1311329"/>
                </a:cubicBezTo>
                <a:cubicBezTo>
                  <a:pt x="4591554" y="1300714"/>
                  <a:pt x="4747424" y="1410878"/>
                  <a:pt x="4967725" y="1452001"/>
                </a:cubicBezTo>
                <a:cubicBezTo>
                  <a:pt x="4930189" y="1520997"/>
                  <a:pt x="4789375" y="1565187"/>
                  <a:pt x="4693827" y="1650024"/>
                </a:cubicBezTo>
                <a:cubicBezTo>
                  <a:pt x="4598279" y="1734861"/>
                  <a:pt x="4516138" y="1745172"/>
                  <a:pt x="4384963" y="1873327"/>
                </a:cubicBezTo>
                <a:lnTo>
                  <a:pt x="4384963" y="1873319"/>
                </a:lnTo>
                <a:cubicBezTo>
                  <a:pt x="4371230" y="2079970"/>
                  <a:pt x="4227273" y="2253706"/>
                  <a:pt x="4010290" y="2247992"/>
                </a:cubicBezTo>
                <a:cubicBezTo>
                  <a:pt x="3878552" y="2255825"/>
                  <a:pt x="3824228" y="2243200"/>
                  <a:pt x="3654136" y="2247992"/>
                </a:cubicBezTo>
                <a:cubicBezTo>
                  <a:pt x="3496226" y="2308622"/>
                  <a:pt x="3293015" y="2190509"/>
                  <a:pt x="3106016" y="2247992"/>
                </a:cubicBezTo>
                <a:cubicBezTo>
                  <a:pt x="2919017" y="2305475"/>
                  <a:pt x="2701222" y="2236286"/>
                  <a:pt x="2557895" y="2247992"/>
                </a:cubicBezTo>
                <a:lnTo>
                  <a:pt x="2557895" y="2247992"/>
                </a:lnTo>
                <a:cubicBezTo>
                  <a:pt x="2331232" y="2276798"/>
                  <a:pt x="2223155" y="2183266"/>
                  <a:pt x="1968425" y="2247992"/>
                </a:cubicBezTo>
                <a:cubicBezTo>
                  <a:pt x="1713695" y="2312718"/>
                  <a:pt x="1693072" y="2185356"/>
                  <a:pt x="1422620" y="2247992"/>
                </a:cubicBezTo>
                <a:cubicBezTo>
                  <a:pt x="1152168" y="2310628"/>
                  <a:pt x="978641" y="2245452"/>
                  <a:pt x="854982" y="2247992"/>
                </a:cubicBezTo>
                <a:cubicBezTo>
                  <a:pt x="731323" y="2250532"/>
                  <a:pt x="582859" y="2230951"/>
                  <a:pt x="374673" y="2247992"/>
                </a:cubicBezTo>
                <a:cubicBezTo>
                  <a:pt x="143144" y="2269395"/>
                  <a:pt x="1299" y="2066313"/>
                  <a:pt x="0" y="1873319"/>
                </a:cubicBezTo>
                <a:lnTo>
                  <a:pt x="0" y="1873327"/>
                </a:lnTo>
                <a:cubicBezTo>
                  <a:pt x="-13376" y="1604267"/>
                  <a:pt x="27188" y="1533389"/>
                  <a:pt x="0" y="1311329"/>
                </a:cubicBezTo>
                <a:lnTo>
                  <a:pt x="0" y="1311329"/>
                </a:lnTo>
                <a:cubicBezTo>
                  <a:pt x="-18406" y="1165181"/>
                  <a:pt x="34912" y="940597"/>
                  <a:pt x="0" y="833634"/>
                </a:cubicBezTo>
                <a:cubicBezTo>
                  <a:pt x="-34912" y="726671"/>
                  <a:pt x="13218" y="477112"/>
                  <a:pt x="0" y="374673"/>
                </a:cubicBezTo>
                <a:close/>
              </a:path>
              <a:path w="4384963" h="2247992" stroke="0" extrusionOk="0">
                <a:moveTo>
                  <a:pt x="0" y="374673"/>
                </a:moveTo>
                <a:cubicBezTo>
                  <a:pt x="2286" y="187433"/>
                  <a:pt x="160281" y="928"/>
                  <a:pt x="374673" y="0"/>
                </a:cubicBezTo>
                <a:cubicBezTo>
                  <a:pt x="609815" y="-5930"/>
                  <a:pt x="733372" y="13334"/>
                  <a:pt x="964143" y="0"/>
                </a:cubicBezTo>
                <a:cubicBezTo>
                  <a:pt x="1194914" y="-13334"/>
                  <a:pt x="1266892" y="56059"/>
                  <a:pt x="1509948" y="0"/>
                </a:cubicBezTo>
                <a:cubicBezTo>
                  <a:pt x="1753005" y="-56059"/>
                  <a:pt x="1836372" y="26198"/>
                  <a:pt x="2012090" y="0"/>
                </a:cubicBezTo>
                <a:cubicBezTo>
                  <a:pt x="2187808" y="-26198"/>
                  <a:pt x="2333017" y="5174"/>
                  <a:pt x="2557895" y="0"/>
                </a:cubicBezTo>
                <a:lnTo>
                  <a:pt x="2557895" y="0"/>
                </a:lnTo>
                <a:cubicBezTo>
                  <a:pt x="2738804" y="-21398"/>
                  <a:pt x="2957689" y="31282"/>
                  <a:pt x="3106016" y="0"/>
                </a:cubicBezTo>
                <a:cubicBezTo>
                  <a:pt x="3254343" y="-31282"/>
                  <a:pt x="3422536" y="6631"/>
                  <a:pt x="3654136" y="0"/>
                </a:cubicBezTo>
                <a:cubicBezTo>
                  <a:pt x="3803320" y="-40684"/>
                  <a:pt x="3929527" y="5804"/>
                  <a:pt x="4010290" y="0"/>
                </a:cubicBezTo>
                <a:cubicBezTo>
                  <a:pt x="4225883" y="49071"/>
                  <a:pt x="4375044" y="170104"/>
                  <a:pt x="4384963" y="374673"/>
                </a:cubicBezTo>
                <a:cubicBezTo>
                  <a:pt x="4412584" y="585754"/>
                  <a:pt x="4358734" y="708814"/>
                  <a:pt x="4384963" y="814901"/>
                </a:cubicBezTo>
                <a:cubicBezTo>
                  <a:pt x="4411192" y="920988"/>
                  <a:pt x="4379128" y="1122555"/>
                  <a:pt x="4384963" y="1311329"/>
                </a:cubicBezTo>
                <a:cubicBezTo>
                  <a:pt x="4653299" y="1365485"/>
                  <a:pt x="4816192" y="1436049"/>
                  <a:pt x="4967725" y="1452001"/>
                </a:cubicBezTo>
                <a:cubicBezTo>
                  <a:pt x="4858145" y="1572676"/>
                  <a:pt x="4714007" y="1587808"/>
                  <a:pt x="4664689" y="1671091"/>
                </a:cubicBezTo>
                <a:cubicBezTo>
                  <a:pt x="4615371" y="1754374"/>
                  <a:pt x="4499240" y="1750036"/>
                  <a:pt x="4384963" y="1873327"/>
                </a:cubicBezTo>
                <a:lnTo>
                  <a:pt x="4384963" y="1873319"/>
                </a:lnTo>
                <a:cubicBezTo>
                  <a:pt x="4375737" y="2067533"/>
                  <a:pt x="4170671" y="2256714"/>
                  <a:pt x="4010290" y="2247992"/>
                </a:cubicBezTo>
                <a:cubicBezTo>
                  <a:pt x="3865022" y="2272592"/>
                  <a:pt x="3796961" y="2243455"/>
                  <a:pt x="3654136" y="2247992"/>
                </a:cubicBezTo>
                <a:cubicBezTo>
                  <a:pt x="3387027" y="2275710"/>
                  <a:pt x="3377774" y="2221216"/>
                  <a:pt x="3106016" y="2247992"/>
                </a:cubicBezTo>
                <a:cubicBezTo>
                  <a:pt x="2834258" y="2274768"/>
                  <a:pt x="2682325" y="2195710"/>
                  <a:pt x="2557895" y="2247992"/>
                </a:cubicBezTo>
                <a:lnTo>
                  <a:pt x="2557895" y="2247992"/>
                </a:lnTo>
                <a:cubicBezTo>
                  <a:pt x="2321808" y="2295659"/>
                  <a:pt x="2248226" y="2237028"/>
                  <a:pt x="2077586" y="2247992"/>
                </a:cubicBezTo>
                <a:cubicBezTo>
                  <a:pt x="1906946" y="2258956"/>
                  <a:pt x="1649829" y="2223357"/>
                  <a:pt x="1531781" y="2247992"/>
                </a:cubicBezTo>
                <a:cubicBezTo>
                  <a:pt x="1413734" y="2272627"/>
                  <a:pt x="1154212" y="2216125"/>
                  <a:pt x="964143" y="2247992"/>
                </a:cubicBezTo>
                <a:cubicBezTo>
                  <a:pt x="774074" y="2279859"/>
                  <a:pt x="592077" y="2185010"/>
                  <a:pt x="374673" y="2247992"/>
                </a:cubicBezTo>
                <a:cubicBezTo>
                  <a:pt x="198384" y="2235827"/>
                  <a:pt x="-26739" y="2055393"/>
                  <a:pt x="0" y="1873319"/>
                </a:cubicBezTo>
                <a:lnTo>
                  <a:pt x="0" y="1873327"/>
                </a:lnTo>
                <a:cubicBezTo>
                  <a:pt x="-5669" y="1642587"/>
                  <a:pt x="59423" y="1428579"/>
                  <a:pt x="0" y="1311329"/>
                </a:cubicBezTo>
                <a:lnTo>
                  <a:pt x="0" y="1311329"/>
                </a:lnTo>
                <a:cubicBezTo>
                  <a:pt x="-41779" y="1215267"/>
                  <a:pt x="32272" y="1000477"/>
                  <a:pt x="0" y="843001"/>
                </a:cubicBezTo>
                <a:cubicBezTo>
                  <a:pt x="-32272" y="685525"/>
                  <a:pt x="52049" y="588871"/>
                  <a:pt x="0" y="37467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122126332">
                  <a:prstGeom prst="wedgeRoundRectCallout">
                    <a:avLst>
                      <a:gd name="adj1" fmla="val 63290"/>
                      <a:gd name="adj2" fmla="val 14591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ysClr val="windowText" lastClr="000000"/>
                </a:solidFill>
              </a:rPr>
              <a:t>Đại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diện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nhóm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trình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bày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kết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quả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thảo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luận</a:t>
            </a:r>
            <a:r>
              <a:rPr lang="en-US" sz="30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74E7498-68B5-8B1D-5FDC-09B1EA90BD59}"/>
              </a:ext>
            </a:extLst>
          </p:cNvPr>
          <p:cNvSpPr/>
          <p:nvPr/>
        </p:nvSpPr>
        <p:spPr>
          <a:xfrm>
            <a:off x="7807038" y="1617427"/>
            <a:ext cx="4090554" cy="2247992"/>
          </a:xfrm>
          <a:custGeom>
            <a:avLst/>
            <a:gdLst>
              <a:gd name="connsiteX0" fmla="*/ 0 w 4090554"/>
              <a:gd name="connsiteY0" fmla="*/ 374673 h 2247992"/>
              <a:gd name="connsiteX1" fmla="*/ 374673 w 4090554"/>
              <a:gd name="connsiteY1" fmla="*/ 0 h 2247992"/>
              <a:gd name="connsiteX2" fmla="*/ 681759 w 4090554"/>
              <a:gd name="connsiteY2" fmla="*/ 0 h 2247992"/>
              <a:gd name="connsiteX3" fmla="*/ 681759 w 4090554"/>
              <a:gd name="connsiteY3" fmla="*/ 0 h 2247992"/>
              <a:gd name="connsiteX4" fmla="*/ 1162399 w 4090554"/>
              <a:gd name="connsiteY4" fmla="*/ 0 h 2247992"/>
              <a:gd name="connsiteX5" fmla="*/ 1704398 w 4090554"/>
              <a:gd name="connsiteY5" fmla="*/ 0 h 2247992"/>
              <a:gd name="connsiteX6" fmla="*/ 2167039 w 4090554"/>
              <a:gd name="connsiteY6" fmla="*/ 0 h 2247992"/>
              <a:gd name="connsiteX7" fmla="*/ 2669910 w 4090554"/>
              <a:gd name="connsiteY7" fmla="*/ 0 h 2247992"/>
              <a:gd name="connsiteX8" fmla="*/ 3172781 w 4090554"/>
              <a:gd name="connsiteY8" fmla="*/ 0 h 2247992"/>
              <a:gd name="connsiteX9" fmla="*/ 3715881 w 4090554"/>
              <a:gd name="connsiteY9" fmla="*/ 0 h 2247992"/>
              <a:gd name="connsiteX10" fmla="*/ 4090554 w 4090554"/>
              <a:gd name="connsiteY10" fmla="*/ 374673 h 2247992"/>
              <a:gd name="connsiteX11" fmla="*/ 4090554 w 4090554"/>
              <a:gd name="connsiteY11" fmla="*/ 861734 h 2247992"/>
              <a:gd name="connsiteX12" fmla="*/ 4090554 w 4090554"/>
              <a:gd name="connsiteY12" fmla="*/ 1311329 h 2247992"/>
              <a:gd name="connsiteX13" fmla="*/ 4090554 w 4090554"/>
              <a:gd name="connsiteY13" fmla="*/ 1311329 h 2247992"/>
              <a:gd name="connsiteX14" fmla="*/ 4090554 w 4090554"/>
              <a:gd name="connsiteY14" fmla="*/ 1873327 h 2247992"/>
              <a:gd name="connsiteX15" fmla="*/ 4090554 w 4090554"/>
              <a:gd name="connsiteY15" fmla="*/ 1873319 h 2247992"/>
              <a:gd name="connsiteX16" fmla="*/ 3715881 w 4090554"/>
              <a:gd name="connsiteY16" fmla="*/ 2247992 h 2247992"/>
              <a:gd name="connsiteX17" fmla="*/ 3172781 w 4090554"/>
              <a:gd name="connsiteY17" fmla="*/ 2247992 h 2247992"/>
              <a:gd name="connsiteX18" fmla="*/ 2649795 w 4090554"/>
              <a:gd name="connsiteY18" fmla="*/ 2247992 h 2247992"/>
              <a:gd name="connsiteX19" fmla="*/ 2207269 w 4090554"/>
              <a:gd name="connsiteY19" fmla="*/ 2247992 h 2247992"/>
              <a:gd name="connsiteX20" fmla="*/ 1704398 w 4090554"/>
              <a:gd name="connsiteY20" fmla="*/ 2247992 h 2247992"/>
              <a:gd name="connsiteX21" fmla="*/ 1182852 w 4090554"/>
              <a:gd name="connsiteY21" fmla="*/ 2247992 h 2247992"/>
              <a:gd name="connsiteX22" fmla="*/ 681759 w 4090554"/>
              <a:gd name="connsiteY22" fmla="*/ 2247992 h 2247992"/>
              <a:gd name="connsiteX23" fmla="*/ 681759 w 4090554"/>
              <a:gd name="connsiteY23" fmla="*/ 2247992 h 2247992"/>
              <a:gd name="connsiteX24" fmla="*/ 374673 w 4090554"/>
              <a:gd name="connsiteY24" fmla="*/ 2247992 h 2247992"/>
              <a:gd name="connsiteX25" fmla="*/ 0 w 4090554"/>
              <a:gd name="connsiteY25" fmla="*/ 1873319 h 2247992"/>
              <a:gd name="connsiteX26" fmla="*/ 0 w 4090554"/>
              <a:gd name="connsiteY26" fmla="*/ 1873327 h 2247992"/>
              <a:gd name="connsiteX27" fmla="*/ -277521 w 4090554"/>
              <a:gd name="connsiteY27" fmla="*/ 1660649 h 2247992"/>
              <a:gd name="connsiteX28" fmla="*/ -590471 w 4090554"/>
              <a:gd name="connsiteY28" fmla="*/ 1420821 h 2247992"/>
              <a:gd name="connsiteX29" fmla="*/ -312950 w 4090554"/>
              <a:gd name="connsiteY29" fmla="*/ 1369360 h 2247992"/>
              <a:gd name="connsiteX30" fmla="*/ 0 w 4090554"/>
              <a:gd name="connsiteY30" fmla="*/ 1311329 h 2247992"/>
              <a:gd name="connsiteX31" fmla="*/ 0 w 4090554"/>
              <a:gd name="connsiteY31" fmla="*/ 852368 h 2247992"/>
              <a:gd name="connsiteX32" fmla="*/ 0 w 4090554"/>
              <a:gd name="connsiteY32" fmla="*/ 374673 h 224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90554" h="2247992" fill="none" extrusionOk="0">
                <a:moveTo>
                  <a:pt x="0" y="374673"/>
                </a:moveTo>
                <a:cubicBezTo>
                  <a:pt x="-46832" y="180473"/>
                  <a:pt x="164063" y="4974"/>
                  <a:pt x="374673" y="0"/>
                </a:cubicBezTo>
                <a:cubicBezTo>
                  <a:pt x="477623" y="-14070"/>
                  <a:pt x="547097" y="31093"/>
                  <a:pt x="681759" y="0"/>
                </a:cubicBezTo>
                <a:lnTo>
                  <a:pt x="681759" y="0"/>
                </a:lnTo>
                <a:cubicBezTo>
                  <a:pt x="892762" y="-18447"/>
                  <a:pt x="1055491" y="55414"/>
                  <a:pt x="1162399" y="0"/>
                </a:cubicBezTo>
                <a:cubicBezTo>
                  <a:pt x="1269307" y="-55414"/>
                  <a:pt x="1531826" y="5517"/>
                  <a:pt x="1704398" y="0"/>
                </a:cubicBezTo>
                <a:cubicBezTo>
                  <a:pt x="1811658" y="-10548"/>
                  <a:pt x="2060624" y="13662"/>
                  <a:pt x="2167039" y="0"/>
                </a:cubicBezTo>
                <a:cubicBezTo>
                  <a:pt x="2273454" y="-13662"/>
                  <a:pt x="2423819" y="10110"/>
                  <a:pt x="2669910" y="0"/>
                </a:cubicBezTo>
                <a:cubicBezTo>
                  <a:pt x="2916001" y="-10110"/>
                  <a:pt x="3030632" y="54685"/>
                  <a:pt x="3172781" y="0"/>
                </a:cubicBezTo>
                <a:cubicBezTo>
                  <a:pt x="3314930" y="-54685"/>
                  <a:pt x="3568755" y="64698"/>
                  <a:pt x="3715881" y="0"/>
                </a:cubicBezTo>
                <a:cubicBezTo>
                  <a:pt x="3940800" y="-48715"/>
                  <a:pt x="4058299" y="165985"/>
                  <a:pt x="4090554" y="374673"/>
                </a:cubicBezTo>
                <a:cubicBezTo>
                  <a:pt x="4134222" y="605642"/>
                  <a:pt x="4067444" y="747659"/>
                  <a:pt x="4090554" y="861734"/>
                </a:cubicBezTo>
                <a:cubicBezTo>
                  <a:pt x="4113664" y="975809"/>
                  <a:pt x="4045158" y="1197525"/>
                  <a:pt x="4090554" y="1311329"/>
                </a:cubicBezTo>
                <a:lnTo>
                  <a:pt x="4090554" y="1311329"/>
                </a:lnTo>
                <a:cubicBezTo>
                  <a:pt x="4137362" y="1447604"/>
                  <a:pt x="4044090" y="1733156"/>
                  <a:pt x="4090554" y="1873327"/>
                </a:cubicBezTo>
                <a:lnTo>
                  <a:pt x="4090554" y="1873319"/>
                </a:lnTo>
                <a:cubicBezTo>
                  <a:pt x="4124725" y="2054376"/>
                  <a:pt x="3923162" y="2287902"/>
                  <a:pt x="3715881" y="2247992"/>
                </a:cubicBezTo>
                <a:cubicBezTo>
                  <a:pt x="3467275" y="2276598"/>
                  <a:pt x="3424685" y="2241736"/>
                  <a:pt x="3172781" y="2247992"/>
                </a:cubicBezTo>
                <a:cubicBezTo>
                  <a:pt x="2920877" y="2254248"/>
                  <a:pt x="2839767" y="2221397"/>
                  <a:pt x="2649795" y="2247992"/>
                </a:cubicBezTo>
                <a:cubicBezTo>
                  <a:pt x="2459823" y="2274587"/>
                  <a:pt x="2329987" y="2204254"/>
                  <a:pt x="2207269" y="2247992"/>
                </a:cubicBezTo>
                <a:cubicBezTo>
                  <a:pt x="2084551" y="2291730"/>
                  <a:pt x="1939145" y="2220598"/>
                  <a:pt x="1704398" y="2247992"/>
                </a:cubicBezTo>
                <a:cubicBezTo>
                  <a:pt x="1530342" y="2309992"/>
                  <a:pt x="1433745" y="2225724"/>
                  <a:pt x="1182852" y="2247992"/>
                </a:cubicBezTo>
                <a:cubicBezTo>
                  <a:pt x="931959" y="2270260"/>
                  <a:pt x="897200" y="2229595"/>
                  <a:pt x="681759" y="2247992"/>
                </a:cubicBezTo>
                <a:lnTo>
                  <a:pt x="681759" y="2247992"/>
                </a:lnTo>
                <a:cubicBezTo>
                  <a:pt x="551436" y="2274429"/>
                  <a:pt x="459244" y="2225523"/>
                  <a:pt x="374673" y="2247992"/>
                </a:cubicBezTo>
                <a:cubicBezTo>
                  <a:pt x="121908" y="2274890"/>
                  <a:pt x="-41424" y="2043363"/>
                  <a:pt x="0" y="1873319"/>
                </a:cubicBezTo>
                <a:lnTo>
                  <a:pt x="0" y="1873327"/>
                </a:lnTo>
                <a:cubicBezTo>
                  <a:pt x="-74407" y="1823420"/>
                  <a:pt x="-211369" y="1698403"/>
                  <a:pt x="-277521" y="1660649"/>
                </a:cubicBezTo>
                <a:cubicBezTo>
                  <a:pt x="-343673" y="1622895"/>
                  <a:pt x="-461761" y="1473122"/>
                  <a:pt x="-590471" y="1420821"/>
                </a:cubicBezTo>
                <a:cubicBezTo>
                  <a:pt x="-467435" y="1373119"/>
                  <a:pt x="-394811" y="1411392"/>
                  <a:pt x="-312950" y="1369360"/>
                </a:cubicBezTo>
                <a:cubicBezTo>
                  <a:pt x="-231089" y="1327328"/>
                  <a:pt x="-143108" y="1368639"/>
                  <a:pt x="0" y="1311329"/>
                </a:cubicBezTo>
                <a:cubicBezTo>
                  <a:pt x="-45085" y="1140801"/>
                  <a:pt x="34298" y="1052991"/>
                  <a:pt x="0" y="852368"/>
                </a:cubicBezTo>
                <a:cubicBezTo>
                  <a:pt x="-34298" y="651745"/>
                  <a:pt x="18037" y="590276"/>
                  <a:pt x="0" y="374673"/>
                </a:cubicBezTo>
                <a:close/>
              </a:path>
              <a:path w="4090554" h="2247992" stroke="0" extrusionOk="0">
                <a:moveTo>
                  <a:pt x="0" y="374673"/>
                </a:moveTo>
                <a:cubicBezTo>
                  <a:pt x="2286" y="187433"/>
                  <a:pt x="160281" y="928"/>
                  <a:pt x="374673" y="0"/>
                </a:cubicBezTo>
                <a:cubicBezTo>
                  <a:pt x="444084" y="-1139"/>
                  <a:pt x="566436" y="27649"/>
                  <a:pt x="681759" y="0"/>
                </a:cubicBezTo>
                <a:lnTo>
                  <a:pt x="681759" y="0"/>
                </a:lnTo>
                <a:cubicBezTo>
                  <a:pt x="932440" y="-35438"/>
                  <a:pt x="1016865" y="27969"/>
                  <a:pt x="1193079" y="0"/>
                </a:cubicBezTo>
                <a:cubicBezTo>
                  <a:pt x="1369293" y="-27969"/>
                  <a:pt x="1563636" y="55492"/>
                  <a:pt x="1704398" y="0"/>
                </a:cubicBezTo>
                <a:cubicBezTo>
                  <a:pt x="1855362" y="-51108"/>
                  <a:pt x="1930589" y="23780"/>
                  <a:pt x="2146924" y="0"/>
                </a:cubicBezTo>
                <a:cubicBezTo>
                  <a:pt x="2363259" y="-23780"/>
                  <a:pt x="2487749" y="35162"/>
                  <a:pt x="2589451" y="0"/>
                </a:cubicBezTo>
                <a:cubicBezTo>
                  <a:pt x="2691153" y="-35162"/>
                  <a:pt x="2825034" y="40081"/>
                  <a:pt x="3052092" y="0"/>
                </a:cubicBezTo>
                <a:cubicBezTo>
                  <a:pt x="3279150" y="-40081"/>
                  <a:pt x="3453559" y="73696"/>
                  <a:pt x="3715881" y="0"/>
                </a:cubicBezTo>
                <a:cubicBezTo>
                  <a:pt x="3931474" y="49071"/>
                  <a:pt x="4080635" y="170104"/>
                  <a:pt x="4090554" y="374673"/>
                </a:cubicBezTo>
                <a:cubicBezTo>
                  <a:pt x="4118175" y="585754"/>
                  <a:pt x="4064325" y="708814"/>
                  <a:pt x="4090554" y="814901"/>
                </a:cubicBezTo>
                <a:cubicBezTo>
                  <a:pt x="4116783" y="920988"/>
                  <a:pt x="4084719" y="1122555"/>
                  <a:pt x="4090554" y="1311329"/>
                </a:cubicBezTo>
                <a:lnTo>
                  <a:pt x="4090554" y="1311329"/>
                </a:lnTo>
                <a:cubicBezTo>
                  <a:pt x="4105382" y="1491016"/>
                  <a:pt x="4029021" y="1645900"/>
                  <a:pt x="4090554" y="1873327"/>
                </a:cubicBezTo>
                <a:lnTo>
                  <a:pt x="4090554" y="1873319"/>
                </a:lnTo>
                <a:cubicBezTo>
                  <a:pt x="4108662" y="2092116"/>
                  <a:pt x="3901840" y="2288813"/>
                  <a:pt x="3715881" y="2247992"/>
                </a:cubicBezTo>
                <a:cubicBezTo>
                  <a:pt x="3526305" y="2256696"/>
                  <a:pt x="3361163" y="2224875"/>
                  <a:pt x="3213010" y="2247992"/>
                </a:cubicBezTo>
                <a:cubicBezTo>
                  <a:pt x="3064857" y="2271109"/>
                  <a:pt x="2800152" y="2214346"/>
                  <a:pt x="2690025" y="2247992"/>
                </a:cubicBezTo>
                <a:cubicBezTo>
                  <a:pt x="2579898" y="2281638"/>
                  <a:pt x="2414942" y="2231526"/>
                  <a:pt x="2207269" y="2247992"/>
                </a:cubicBezTo>
                <a:cubicBezTo>
                  <a:pt x="1999596" y="2264458"/>
                  <a:pt x="1824619" y="2201271"/>
                  <a:pt x="1704398" y="2247992"/>
                </a:cubicBezTo>
                <a:cubicBezTo>
                  <a:pt x="1511974" y="2298494"/>
                  <a:pt x="1332337" y="2227722"/>
                  <a:pt x="1182852" y="2247992"/>
                </a:cubicBezTo>
                <a:cubicBezTo>
                  <a:pt x="1033367" y="2268262"/>
                  <a:pt x="822419" y="2237784"/>
                  <a:pt x="681759" y="2247992"/>
                </a:cubicBezTo>
                <a:lnTo>
                  <a:pt x="681759" y="2247992"/>
                </a:lnTo>
                <a:cubicBezTo>
                  <a:pt x="536848" y="2255645"/>
                  <a:pt x="474419" y="2231213"/>
                  <a:pt x="374673" y="2247992"/>
                </a:cubicBezTo>
                <a:cubicBezTo>
                  <a:pt x="135049" y="2252612"/>
                  <a:pt x="-9087" y="2079907"/>
                  <a:pt x="0" y="1873319"/>
                </a:cubicBezTo>
                <a:lnTo>
                  <a:pt x="0" y="1873327"/>
                </a:lnTo>
                <a:cubicBezTo>
                  <a:pt x="-106037" y="1823398"/>
                  <a:pt x="-178024" y="1732283"/>
                  <a:pt x="-301140" y="1642549"/>
                </a:cubicBezTo>
                <a:cubicBezTo>
                  <a:pt x="-424256" y="1552815"/>
                  <a:pt x="-504923" y="1477101"/>
                  <a:pt x="-590471" y="1420821"/>
                </a:cubicBezTo>
                <a:cubicBezTo>
                  <a:pt x="-460930" y="1373944"/>
                  <a:pt x="-390340" y="1404710"/>
                  <a:pt x="-307045" y="1368265"/>
                </a:cubicBezTo>
                <a:cubicBezTo>
                  <a:pt x="-223750" y="1331820"/>
                  <a:pt x="-146656" y="1362275"/>
                  <a:pt x="0" y="1311329"/>
                </a:cubicBezTo>
                <a:cubicBezTo>
                  <a:pt x="-2577" y="1120791"/>
                  <a:pt x="1424" y="945005"/>
                  <a:pt x="0" y="833634"/>
                </a:cubicBezTo>
                <a:cubicBezTo>
                  <a:pt x="-1424" y="722263"/>
                  <a:pt x="7632" y="585831"/>
                  <a:pt x="0" y="37467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122126332">
                  <a:prstGeom prst="wedgeRoundRectCallout">
                    <a:avLst>
                      <a:gd name="adj1" fmla="val -64435"/>
                      <a:gd name="adj2" fmla="val 13204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ysClr val="windowText" lastClr="000000"/>
                </a:solidFill>
              </a:rPr>
              <a:t>Các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nhóm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còn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lại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lắng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nghe</a:t>
            </a:r>
            <a:r>
              <a:rPr lang="en-US" sz="3000" dirty="0">
                <a:solidFill>
                  <a:sysClr val="windowText" lastClr="000000"/>
                </a:solidFill>
              </a:rPr>
              <a:t> – </a:t>
            </a:r>
            <a:r>
              <a:rPr lang="en-US" sz="3000" dirty="0" err="1">
                <a:solidFill>
                  <a:sysClr val="windowText" lastClr="000000"/>
                </a:solidFill>
              </a:rPr>
              <a:t>góp</a:t>
            </a:r>
            <a:r>
              <a:rPr lang="en-US" sz="3000" dirty="0">
                <a:solidFill>
                  <a:sysClr val="windowText" lastClr="000000"/>
                </a:solidFill>
              </a:rPr>
              <a:t> ý – </a:t>
            </a:r>
            <a:r>
              <a:rPr lang="en-US" sz="3000" dirty="0" err="1">
                <a:solidFill>
                  <a:sysClr val="windowText" lastClr="000000"/>
                </a:solidFill>
              </a:rPr>
              <a:t>bổ</a:t>
            </a:r>
            <a:r>
              <a:rPr lang="en-US" sz="3000" dirty="0">
                <a:solidFill>
                  <a:sysClr val="windowText" lastClr="000000"/>
                </a:solidFill>
              </a:rPr>
              <a:t> sung.</a:t>
            </a:r>
          </a:p>
        </p:txBody>
      </p:sp>
    </p:spTree>
    <p:extLst>
      <p:ext uri="{BB962C8B-B14F-4D97-AF65-F5344CB8AC3E}">
        <p14:creationId xmlns:p14="http://schemas.microsoft.com/office/powerpoint/2010/main" val="1593417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7461" y="0"/>
            <a:ext cx="2444926" cy="259550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1814741" y="21226"/>
            <a:ext cx="8945248" cy="707886"/>
            <a:chOff x="1787237" y="994880"/>
            <a:chExt cx="8945248" cy="7078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527945-7C6A-9D17-0185-9BFFA36DBDAA}"/>
                </a:ext>
              </a:extLst>
            </p:cNvPr>
            <p:cNvSpPr txBox="1"/>
            <p:nvPr/>
          </p:nvSpPr>
          <p:spPr>
            <a:xfrm>
              <a:off x="2513276" y="994880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Quan </a:t>
              </a:r>
              <a:r>
                <a:rPr lang="en-US" sz="4000" b="1" dirty="0" err="1">
                  <a:solidFill>
                    <a:srgbClr val="002060"/>
                  </a:solidFill>
                </a:rPr>
                <a:t>sát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hình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bên</a:t>
              </a:r>
              <a:r>
                <a:rPr lang="en-US" sz="4000" b="1" dirty="0">
                  <a:solidFill>
                    <a:srgbClr val="002060"/>
                  </a:solidFill>
                </a:rPr>
                <a:t>:</a:t>
              </a:r>
            </a:p>
          </p:txBody>
        </p:sp>
      </p:grpSp>
      <p:sp>
        <p:nvSpPr>
          <p:cNvPr id="8" name="Cube 7">
            <a:extLst>
              <a:ext uri="{FF2B5EF4-FFF2-40B4-BE49-F238E27FC236}">
                <a16:creationId xmlns:a16="http://schemas.microsoft.com/office/drawing/2014/main" id="{910AB69E-C021-B93C-A1CC-7A6840664385}"/>
              </a:ext>
            </a:extLst>
          </p:cNvPr>
          <p:cNvSpPr/>
          <p:nvPr/>
        </p:nvSpPr>
        <p:spPr>
          <a:xfrm>
            <a:off x="460323" y="2837375"/>
            <a:ext cx="1307523" cy="1183250"/>
          </a:xfrm>
          <a:prstGeom prst="cube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4233A2-1282-C3B2-2521-AB7451913B21}"/>
              </a:ext>
            </a:extLst>
          </p:cNvPr>
          <p:cNvSpPr/>
          <p:nvPr/>
        </p:nvSpPr>
        <p:spPr>
          <a:xfrm>
            <a:off x="5882756" y="2837375"/>
            <a:ext cx="1201351" cy="10753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33DA5-D77F-135B-DE32-1037AD61D295}"/>
              </a:ext>
            </a:extLst>
          </p:cNvPr>
          <p:cNvSpPr/>
          <p:nvPr/>
        </p:nvSpPr>
        <p:spPr>
          <a:xfrm>
            <a:off x="6096000" y="4146690"/>
            <a:ext cx="735947" cy="1375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878F992C-E12D-D2A0-BE59-A7612D1E5795}"/>
              </a:ext>
            </a:extLst>
          </p:cNvPr>
          <p:cNvSpPr/>
          <p:nvPr/>
        </p:nvSpPr>
        <p:spPr>
          <a:xfrm>
            <a:off x="296140" y="4155547"/>
            <a:ext cx="1471706" cy="828634"/>
          </a:xfrm>
          <a:prstGeom prst="cub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0ED119CC-4591-99AA-268A-39AA9F10E915}"/>
              </a:ext>
            </a:extLst>
          </p:cNvPr>
          <p:cNvSpPr/>
          <p:nvPr/>
        </p:nvSpPr>
        <p:spPr>
          <a:xfrm>
            <a:off x="360124" y="5119103"/>
            <a:ext cx="1343738" cy="636725"/>
          </a:xfrm>
          <a:prstGeom prst="flowChartMagneticDisk">
            <a:avLst/>
          </a:prstGeom>
          <a:solidFill>
            <a:srgbClr val="FF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34E5FD0-A191-6E0D-3994-95603BE80534}"/>
              </a:ext>
            </a:extLst>
          </p:cNvPr>
          <p:cNvSpPr/>
          <p:nvPr/>
        </p:nvSpPr>
        <p:spPr>
          <a:xfrm>
            <a:off x="6096000" y="5683091"/>
            <a:ext cx="1162387" cy="973009"/>
          </a:xfrm>
          <a:custGeom>
            <a:avLst/>
            <a:gdLst>
              <a:gd name="connsiteX0" fmla="*/ 0 w 966354"/>
              <a:gd name="connsiteY0" fmla="*/ 887002 h 887002"/>
              <a:gd name="connsiteX1" fmla="*/ 0 w 966354"/>
              <a:gd name="connsiteY1" fmla="*/ 0 h 887002"/>
              <a:gd name="connsiteX2" fmla="*/ 966354 w 966354"/>
              <a:gd name="connsiteY2" fmla="*/ 887002 h 887002"/>
              <a:gd name="connsiteX3" fmla="*/ 0 w 966354"/>
              <a:gd name="connsiteY3" fmla="*/ 887002 h 887002"/>
              <a:gd name="connsiteX0" fmla="*/ 0 w 966354"/>
              <a:gd name="connsiteY0" fmla="*/ 887002 h 887002"/>
              <a:gd name="connsiteX1" fmla="*/ 207818 w 966354"/>
              <a:gd name="connsiteY1" fmla="*/ 0 h 887002"/>
              <a:gd name="connsiteX2" fmla="*/ 966354 w 966354"/>
              <a:gd name="connsiteY2" fmla="*/ 887002 h 887002"/>
              <a:gd name="connsiteX3" fmla="*/ 0 w 966354"/>
              <a:gd name="connsiteY3" fmla="*/ 887002 h 88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6354" h="887002">
                <a:moveTo>
                  <a:pt x="0" y="887002"/>
                </a:moveTo>
                <a:lnTo>
                  <a:pt x="207818" y="0"/>
                </a:lnTo>
                <a:lnTo>
                  <a:pt x="966354" y="887002"/>
                </a:lnTo>
                <a:lnTo>
                  <a:pt x="0" y="887002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57A289-EE54-D3EE-6620-3EAA0EDCD326}"/>
              </a:ext>
            </a:extLst>
          </p:cNvPr>
          <p:cNvSpPr/>
          <p:nvPr/>
        </p:nvSpPr>
        <p:spPr>
          <a:xfrm>
            <a:off x="9103257" y="2837375"/>
            <a:ext cx="1141405" cy="973009"/>
          </a:xfrm>
          <a:custGeom>
            <a:avLst/>
            <a:gdLst>
              <a:gd name="connsiteX0" fmla="*/ 0 w 966354"/>
              <a:gd name="connsiteY0" fmla="*/ 0 h 804746"/>
              <a:gd name="connsiteX1" fmla="*/ 966354 w 966354"/>
              <a:gd name="connsiteY1" fmla="*/ 0 h 804746"/>
              <a:gd name="connsiteX2" fmla="*/ 966354 w 966354"/>
              <a:gd name="connsiteY2" fmla="*/ 804746 h 804746"/>
              <a:gd name="connsiteX3" fmla="*/ 0 w 966354"/>
              <a:gd name="connsiteY3" fmla="*/ 804746 h 804746"/>
              <a:gd name="connsiteX4" fmla="*/ 0 w 966354"/>
              <a:gd name="connsiteY4" fmla="*/ 0 h 804746"/>
              <a:gd name="connsiteX0" fmla="*/ 114300 w 966354"/>
              <a:gd name="connsiteY0" fmla="*/ 238991 h 804746"/>
              <a:gd name="connsiteX1" fmla="*/ 966354 w 966354"/>
              <a:gd name="connsiteY1" fmla="*/ 0 h 804746"/>
              <a:gd name="connsiteX2" fmla="*/ 966354 w 966354"/>
              <a:gd name="connsiteY2" fmla="*/ 804746 h 804746"/>
              <a:gd name="connsiteX3" fmla="*/ 0 w 966354"/>
              <a:gd name="connsiteY3" fmla="*/ 804746 h 804746"/>
              <a:gd name="connsiteX4" fmla="*/ 114300 w 966354"/>
              <a:gd name="connsiteY4" fmla="*/ 238991 h 804746"/>
              <a:gd name="connsiteX0" fmla="*/ 228600 w 966354"/>
              <a:gd name="connsiteY0" fmla="*/ 207818 h 804746"/>
              <a:gd name="connsiteX1" fmla="*/ 966354 w 966354"/>
              <a:gd name="connsiteY1" fmla="*/ 0 h 804746"/>
              <a:gd name="connsiteX2" fmla="*/ 966354 w 966354"/>
              <a:gd name="connsiteY2" fmla="*/ 804746 h 804746"/>
              <a:gd name="connsiteX3" fmla="*/ 0 w 966354"/>
              <a:gd name="connsiteY3" fmla="*/ 804746 h 804746"/>
              <a:gd name="connsiteX4" fmla="*/ 228600 w 966354"/>
              <a:gd name="connsiteY4" fmla="*/ 207818 h 804746"/>
              <a:gd name="connsiteX0" fmla="*/ 228600 w 966354"/>
              <a:gd name="connsiteY0" fmla="*/ 228600 h 825528"/>
              <a:gd name="connsiteX1" fmla="*/ 716972 w 966354"/>
              <a:gd name="connsiteY1" fmla="*/ 0 h 825528"/>
              <a:gd name="connsiteX2" fmla="*/ 966354 w 966354"/>
              <a:gd name="connsiteY2" fmla="*/ 825528 h 825528"/>
              <a:gd name="connsiteX3" fmla="*/ 0 w 966354"/>
              <a:gd name="connsiteY3" fmla="*/ 825528 h 825528"/>
              <a:gd name="connsiteX4" fmla="*/ 228600 w 966354"/>
              <a:gd name="connsiteY4" fmla="*/ 228600 h 82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354" h="825528">
                <a:moveTo>
                  <a:pt x="228600" y="228600"/>
                </a:moveTo>
                <a:lnTo>
                  <a:pt x="716972" y="0"/>
                </a:lnTo>
                <a:lnTo>
                  <a:pt x="966354" y="825528"/>
                </a:lnTo>
                <a:lnTo>
                  <a:pt x="0" y="825528"/>
                </a:lnTo>
                <a:lnTo>
                  <a:pt x="228600" y="2286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CC9578D-F935-121E-604D-FF01B0B85598}"/>
              </a:ext>
            </a:extLst>
          </p:cNvPr>
          <p:cNvSpPr/>
          <p:nvPr/>
        </p:nvSpPr>
        <p:spPr>
          <a:xfrm>
            <a:off x="9103257" y="4390770"/>
            <a:ext cx="887002" cy="887002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9" name="3D Model 18" descr="Dark Gray Ellipsoid">
                <a:extLst>
                  <a:ext uri="{FF2B5EF4-FFF2-40B4-BE49-F238E27FC236}">
                    <a16:creationId xmlns:a16="http://schemas.microsoft.com/office/drawing/2014/main" id="{EEB4F517-C3B0-60F7-BBC3-9769952EA3F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2511868"/>
                  </p:ext>
                </p:extLst>
              </p:nvPr>
            </p:nvGraphicFramePr>
            <p:xfrm>
              <a:off x="532346" y="5858706"/>
              <a:ext cx="999294" cy="999294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999294" cy="999294"/>
                    </a:xfrm>
                    <a:prstGeom prst="rect">
                      <a:avLst/>
                    </a:prstGeom>
                  </am3d:spPr>
                  <am3d:camera>
                    <am3d:pos x="0" y="0" z="7071399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438416" d="1000000"/>
                    <am3d:preTrans dx="0" dy="-918162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4751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9" name="3D Model 18" descr="Dark Gray Ellipsoid">
                <a:extLst>
                  <a:ext uri="{FF2B5EF4-FFF2-40B4-BE49-F238E27FC236}">
                    <a16:creationId xmlns:a16="http://schemas.microsoft.com/office/drawing/2014/main" id="{EEB4F517-C3B0-60F7-BBC3-9769952EA3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346" y="5858706"/>
                <a:ext cx="999294" cy="999294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004F0A-297C-B153-72B1-C7436FB3DD8C}"/>
              </a:ext>
            </a:extLst>
          </p:cNvPr>
          <p:cNvSpPr/>
          <p:nvPr/>
        </p:nvSpPr>
        <p:spPr>
          <a:xfrm>
            <a:off x="121074" y="1866456"/>
            <a:ext cx="2653300" cy="729052"/>
          </a:xfrm>
          <a:custGeom>
            <a:avLst/>
            <a:gdLst>
              <a:gd name="connsiteX0" fmla="*/ 0 w 2653300"/>
              <a:gd name="connsiteY0" fmla="*/ 121511 h 729052"/>
              <a:gd name="connsiteX1" fmla="*/ 121511 w 2653300"/>
              <a:gd name="connsiteY1" fmla="*/ 0 h 729052"/>
              <a:gd name="connsiteX2" fmla="*/ 2531789 w 2653300"/>
              <a:gd name="connsiteY2" fmla="*/ 0 h 729052"/>
              <a:gd name="connsiteX3" fmla="*/ 2653300 w 2653300"/>
              <a:gd name="connsiteY3" fmla="*/ 121511 h 729052"/>
              <a:gd name="connsiteX4" fmla="*/ 2653300 w 2653300"/>
              <a:gd name="connsiteY4" fmla="*/ 607541 h 729052"/>
              <a:gd name="connsiteX5" fmla="*/ 2531789 w 2653300"/>
              <a:gd name="connsiteY5" fmla="*/ 729052 h 729052"/>
              <a:gd name="connsiteX6" fmla="*/ 121511 w 2653300"/>
              <a:gd name="connsiteY6" fmla="*/ 729052 h 729052"/>
              <a:gd name="connsiteX7" fmla="*/ 0 w 2653300"/>
              <a:gd name="connsiteY7" fmla="*/ 607541 h 729052"/>
              <a:gd name="connsiteX8" fmla="*/ 0 w 2653300"/>
              <a:gd name="connsiteY8" fmla="*/ 121511 h 72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300" h="729052" fill="none" extrusionOk="0">
                <a:moveTo>
                  <a:pt x="0" y="121511"/>
                </a:moveTo>
                <a:cubicBezTo>
                  <a:pt x="4469" y="50102"/>
                  <a:pt x="44718" y="6211"/>
                  <a:pt x="121511" y="0"/>
                </a:cubicBezTo>
                <a:cubicBezTo>
                  <a:pt x="513785" y="144202"/>
                  <a:pt x="1588521" y="10605"/>
                  <a:pt x="2531789" y="0"/>
                </a:cubicBezTo>
                <a:cubicBezTo>
                  <a:pt x="2596025" y="49"/>
                  <a:pt x="2657505" y="42768"/>
                  <a:pt x="2653300" y="121511"/>
                </a:cubicBezTo>
                <a:cubicBezTo>
                  <a:pt x="2647610" y="329987"/>
                  <a:pt x="2679589" y="466702"/>
                  <a:pt x="2653300" y="607541"/>
                </a:cubicBezTo>
                <a:cubicBezTo>
                  <a:pt x="2649823" y="677123"/>
                  <a:pt x="2595483" y="726090"/>
                  <a:pt x="2531789" y="729052"/>
                </a:cubicBezTo>
                <a:cubicBezTo>
                  <a:pt x="2020721" y="784725"/>
                  <a:pt x="1316013" y="795347"/>
                  <a:pt x="121511" y="729052"/>
                </a:cubicBezTo>
                <a:cubicBezTo>
                  <a:pt x="47766" y="723034"/>
                  <a:pt x="7921" y="673076"/>
                  <a:pt x="0" y="607541"/>
                </a:cubicBezTo>
                <a:cubicBezTo>
                  <a:pt x="13968" y="424564"/>
                  <a:pt x="8452" y="198673"/>
                  <a:pt x="0" y="121511"/>
                </a:cubicBezTo>
                <a:close/>
              </a:path>
              <a:path w="2653300" h="729052" stroke="0" extrusionOk="0">
                <a:moveTo>
                  <a:pt x="0" y="121511"/>
                </a:moveTo>
                <a:cubicBezTo>
                  <a:pt x="8911" y="50701"/>
                  <a:pt x="59324" y="-6565"/>
                  <a:pt x="121511" y="0"/>
                </a:cubicBezTo>
                <a:cubicBezTo>
                  <a:pt x="1229289" y="85731"/>
                  <a:pt x="1991298" y="50627"/>
                  <a:pt x="2531789" y="0"/>
                </a:cubicBezTo>
                <a:cubicBezTo>
                  <a:pt x="2597831" y="-1188"/>
                  <a:pt x="2656686" y="54467"/>
                  <a:pt x="2653300" y="121511"/>
                </a:cubicBezTo>
                <a:cubicBezTo>
                  <a:pt x="2665401" y="230424"/>
                  <a:pt x="2637737" y="433780"/>
                  <a:pt x="2653300" y="607541"/>
                </a:cubicBezTo>
                <a:cubicBezTo>
                  <a:pt x="2659396" y="677158"/>
                  <a:pt x="2593228" y="737586"/>
                  <a:pt x="2531789" y="729052"/>
                </a:cubicBezTo>
                <a:cubicBezTo>
                  <a:pt x="2049029" y="703730"/>
                  <a:pt x="529915" y="726960"/>
                  <a:pt x="121511" y="729052"/>
                </a:cubicBezTo>
                <a:cubicBezTo>
                  <a:pt x="54436" y="724277"/>
                  <a:pt x="3948" y="684551"/>
                  <a:pt x="0" y="607541"/>
                </a:cubicBezTo>
                <a:cubicBezTo>
                  <a:pt x="30763" y="430109"/>
                  <a:pt x="-27245" y="292259"/>
                  <a:pt x="0" y="121511"/>
                </a:cubicBezTo>
                <a:close/>
              </a:path>
            </a:pathLst>
          </a:custGeom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01750438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000" b="1" dirty="0">
                <a:solidFill>
                  <a:sysClr val="windowText" lastClr="000000"/>
                </a:solidFill>
              </a:rPr>
              <a:t>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khối</a:t>
            </a:r>
            <a:endParaRPr lang="en-US" sz="30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D67453-C8C7-4EB0-58B7-49E1AD40EBC0}"/>
              </a:ext>
            </a:extLst>
          </p:cNvPr>
          <p:cNvSpPr/>
          <p:nvPr/>
        </p:nvSpPr>
        <p:spPr>
          <a:xfrm>
            <a:off x="5857763" y="1862090"/>
            <a:ext cx="2653300" cy="729052"/>
          </a:xfrm>
          <a:custGeom>
            <a:avLst/>
            <a:gdLst>
              <a:gd name="connsiteX0" fmla="*/ 0 w 2653300"/>
              <a:gd name="connsiteY0" fmla="*/ 121511 h 729052"/>
              <a:gd name="connsiteX1" fmla="*/ 121511 w 2653300"/>
              <a:gd name="connsiteY1" fmla="*/ 0 h 729052"/>
              <a:gd name="connsiteX2" fmla="*/ 2531789 w 2653300"/>
              <a:gd name="connsiteY2" fmla="*/ 0 h 729052"/>
              <a:gd name="connsiteX3" fmla="*/ 2653300 w 2653300"/>
              <a:gd name="connsiteY3" fmla="*/ 121511 h 729052"/>
              <a:gd name="connsiteX4" fmla="*/ 2653300 w 2653300"/>
              <a:gd name="connsiteY4" fmla="*/ 607541 h 729052"/>
              <a:gd name="connsiteX5" fmla="*/ 2531789 w 2653300"/>
              <a:gd name="connsiteY5" fmla="*/ 729052 h 729052"/>
              <a:gd name="connsiteX6" fmla="*/ 121511 w 2653300"/>
              <a:gd name="connsiteY6" fmla="*/ 729052 h 729052"/>
              <a:gd name="connsiteX7" fmla="*/ 0 w 2653300"/>
              <a:gd name="connsiteY7" fmla="*/ 607541 h 729052"/>
              <a:gd name="connsiteX8" fmla="*/ 0 w 2653300"/>
              <a:gd name="connsiteY8" fmla="*/ 121511 h 72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300" h="729052" fill="none" extrusionOk="0">
                <a:moveTo>
                  <a:pt x="0" y="121511"/>
                </a:moveTo>
                <a:cubicBezTo>
                  <a:pt x="4469" y="50102"/>
                  <a:pt x="44718" y="6211"/>
                  <a:pt x="121511" y="0"/>
                </a:cubicBezTo>
                <a:cubicBezTo>
                  <a:pt x="513785" y="144202"/>
                  <a:pt x="1588521" y="10605"/>
                  <a:pt x="2531789" y="0"/>
                </a:cubicBezTo>
                <a:cubicBezTo>
                  <a:pt x="2596025" y="49"/>
                  <a:pt x="2657505" y="42768"/>
                  <a:pt x="2653300" y="121511"/>
                </a:cubicBezTo>
                <a:cubicBezTo>
                  <a:pt x="2647610" y="329987"/>
                  <a:pt x="2679589" y="466702"/>
                  <a:pt x="2653300" y="607541"/>
                </a:cubicBezTo>
                <a:cubicBezTo>
                  <a:pt x="2649823" y="677123"/>
                  <a:pt x="2595483" y="726090"/>
                  <a:pt x="2531789" y="729052"/>
                </a:cubicBezTo>
                <a:cubicBezTo>
                  <a:pt x="2020721" y="784725"/>
                  <a:pt x="1316013" y="795347"/>
                  <a:pt x="121511" y="729052"/>
                </a:cubicBezTo>
                <a:cubicBezTo>
                  <a:pt x="47766" y="723034"/>
                  <a:pt x="7921" y="673076"/>
                  <a:pt x="0" y="607541"/>
                </a:cubicBezTo>
                <a:cubicBezTo>
                  <a:pt x="13968" y="424564"/>
                  <a:pt x="8452" y="198673"/>
                  <a:pt x="0" y="121511"/>
                </a:cubicBezTo>
                <a:close/>
              </a:path>
              <a:path w="2653300" h="729052" stroke="0" extrusionOk="0">
                <a:moveTo>
                  <a:pt x="0" y="121511"/>
                </a:moveTo>
                <a:cubicBezTo>
                  <a:pt x="8911" y="50701"/>
                  <a:pt x="59324" y="-6565"/>
                  <a:pt x="121511" y="0"/>
                </a:cubicBezTo>
                <a:cubicBezTo>
                  <a:pt x="1229289" y="85731"/>
                  <a:pt x="1991298" y="50627"/>
                  <a:pt x="2531789" y="0"/>
                </a:cubicBezTo>
                <a:cubicBezTo>
                  <a:pt x="2597831" y="-1188"/>
                  <a:pt x="2656686" y="54467"/>
                  <a:pt x="2653300" y="121511"/>
                </a:cubicBezTo>
                <a:cubicBezTo>
                  <a:pt x="2665401" y="230424"/>
                  <a:pt x="2637737" y="433780"/>
                  <a:pt x="2653300" y="607541"/>
                </a:cubicBezTo>
                <a:cubicBezTo>
                  <a:pt x="2659396" y="677158"/>
                  <a:pt x="2593228" y="737586"/>
                  <a:pt x="2531789" y="729052"/>
                </a:cubicBezTo>
                <a:cubicBezTo>
                  <a:pt x="2049029" y="703730"/>
                  <a:pt x="529915" y="726960"/>
                  <a:pt x="121511" y="729052"/>
                </a:cubicBezTo>
                <a:cubicBezTo>
                  <a:pt x="54436" y="724277"/>
                  <a:pt x="3948" y="684551"/>
                  <a:pt x="0" y="607541"/>
                </a:cubicBezTo>
                <a:cubicBezTo>
                  <a:pt x="30763" y="430109"/>
                  <a:pt x="-27245" y="292259"/>
                  <a:pt x="0" y="121511"/>
                </a:cubicBezTo>
                <a:close/>
              </a:path>
            </a:pathLst>
          </a:custGeom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01750438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000" b="1" dirty="0">
                <a:solidFill>
                  <a:sysClr val="windowText" lastClr="000000"/>
                </a:solidFill>
              </a:rPr>
              <a:t>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phẳng</a:t>
            </a:r>
            <a:endParaRPr lang="en-US" sz="30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99B23433-2C76-6868-20F0-3D78F4483523}"/>
              </a:ext>
            </a:extLst>
          </p:cNvPr>
          <p:cNvSpPr/>
          <p:nvPr/>
        </p:nvSpPr>
        <p:spPr>
          <a:xfrm>
            <a:off x="2083146" y="3064474"/>
            <a:ext cx="3221712" cy="729052"/>
          </a:xfrm>
          <a:prstGeom prst="flowChartAlternateProcess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Khối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lập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phương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38849A2E-6D68-1B77-61D6-92BA7CABA1FB}"/>
              </a:ext>
            </a:extLst>
          </p:cNvPr>
          <p:cNvSpPr/>
          <p:nvPr/>
        </p:nvSpPr>
        <p:spPr>
          <a:xfrm>
            <a:off x="2050283" y="4079643"/>
            <a:ext cx="3254576" cy="729052"/>
          </a:xfrm>
          <a:prstGeom prst="flowChartAlternateProcess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Khối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hộp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chữ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nhật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0C1ADAA1-F4BB-B54D-C34A-845D72A31CD4}"/>
              </a:ext>
            </a:extLst>
          </p:cNvPr>
          <p:cNvSpPr/>
          <p:nvPr/>
        </p:nvSpPr>
        <p:spPr>
          <a:xfrm>
            <a:off x="2083145" y="5107946"/>
            <a:ext cx="3221714" cy="729052"/>
          </a:xfrm>
          <a:prstGeom prst="flowChartAlternateProcess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Khối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trụ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261308F-D685-9497-A50A-01948A68928B}"/>
              </a:ext>
            </a:extLst>
          </p:cNvPr>
          <p:cNvSpPr/>
          <p:nvPr/>
        </p:nvSpPr>
        <p:spPr>
          <a:xfrm>
            <a:off x="2083144" y="6092218"/>
            <a:ext cx="3221714" cy="597468"/>
          </a:xfrm>
          <a:prstGeom prst="flowChartAlternateProcess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Khối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cầu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409F015F-D6FF-778C-D8B8-8CACE0222856}"/>
              </a:ext>
            </a:extLst>
          </p:cNvPr>
          <p:cNvSpPr/>
          <p:nvPr/>
        </p:nvSpPr>
        <p:spPr>
          <a:xfrm>
            <a:off x="7258387" y="2888540"/>
            <a:ext cx="1717669" cy="973009"/>
          </a:xfrm>
          <a:prstGeom prst="flowChartAlternateProcess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Hình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vuông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9881723F-A68D-6DC5-EFE0-108342A0ABD9}"/>
              </a:ext>
            </a:extLst>
          </p:cNvPr>
          <p:cNvSpPr/>
          <p:nvPr/>
        </p:nvSpPr>
        <p:spPr>
          <a:xfrm>
            <a:off x="7258386" y="4347766"/>
            <a:ext cx="1717669" cy="973009"/>
          </a:xfrm>
          <a:prstGeom prst="flowChartAlternateProcess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Hình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chữ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nhật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E20F272F-E6EA-DA3F-C8D9-2CE9806A23F0}"/>
              </a:ext>
            </a:extLst>
          </p:cNvPr>
          <p:cNvSpPr/>
          <p:nvPr/>
        </p:nvSpPr>
        <p:spPr>
          <a:xfrm>
            <a:off x="7258385" y="5806992"/>
            <a:ext cx="1717669" cy="973009"/>
          </a:xfrm>
          <a:prstGeom prst="flowChartAlternateProcess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Hình</a:t>
            </a:r>
            <a:r>
              <a:rPr lang="en-US" sz="3000" b="1" dirty="0">
                <a:solidFill>
                  <a:srgbClr val="FF0000"/>
                </a:solidFill>
              </a:rPr>
              <a:t> tam </a:t>
            </a:r>
            <a:r>
              <a:rPr lang="en-US" sz="3000" b="1" dirty="0" err="1">
                <a:solidFill>
                  <a:srgbClr val="FF0000"/>
                </a:solidFill>
              </a:rPr>
              <a:t>giác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E79B150E-3BF1-35A2-3C65-E1DE10660905}"/>
              </a:ext>
            </a:extLst>
          </p:cNvPr>
          <p:cNvSpPr/>
          <p:nvPr/>
        </p:nvSpPr>
        <p:spPr>
          <a:xfrm>
            <a:off x="10340182" y="2819566"/>
            <a:ext cx="1717669" cy="973009"/>
          </a:xfrm>
          <a:prstGeom prst="flowChartAlternateProcess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Hình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tứ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giác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57A525B2-39A9-3A2A-62D4-F893525ED2A7}"/>
              </a:ext>
            </a:extLst>
          </p:cNvPr>
          <p:cNvSpPr/>
          <p:nvPr/>
        </p:nvSpPr>
        <p:spPr>
          <a:xfrm>
            <a:off x="10362588" y="4301546"/>
            <a:ext cx="1717669" cy="973009"/>
          </a:xfrm>
          <a:prstGeom prst="flowChartAlternateProcess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Hình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tròn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0DF6BBF2-7290-7779-5A21-3B5ED952BF23}"/>
              </a:ext>
            </a:extLst>
          </p:cNvPr>
          <p:cNvSpPr/>
          <p:nvPr/>
        </p:nvSpPr>
        <p:spPr>
          <a:xfrm>
            <a:off x="1919724" y="833552"/>
            <a:ext cx="3548554" cy="729052"/>
          </a:xfrm>
          <a:custGeom>
            <a:avLst/>
            <a:gdLst>
              <a:gd name="connsiteX0" fmla="*/ 0 w 3548554"/>
              <a:gd name="connsiteY0" fmla="*/ 121509 h 729052"/>
              <a:gd name="connsiteX1" fmla="*/ 121509 w 3548554"/>
              <a:gd name="connsiteY1" fmla="*/ 0 h 729052"/>
              <a:gd name="connsiteX2" fmla="*/ 815672 w 3548554"/>
              <a:gd name="connsiteY2" fmla="*/ 0 h 729052"/>
              <a:gd name="connsiteX3" fmla="*/ 1377613 w 3548554"/>
              <a:gd name="connsiteY3" fmla="*/ 0 h 729052"/>
              <a:gd name="connsiteX4" fmla="*/ 1939554 w 3548554"/>
              <a:gd name="connsiteY4" fmla="*/ 0 h 729052"/>
              <a:gd name="connsiteX5" fmla="*/ 2633716 w 3548554"/>
              <a:gd name="connsiteY5" fmla="*/ 0 h 729052"/>
              <a:gd name="connsiteX6" fmla="*/ 3427045 w 3548554"/>
              <a:gd name="connsiteY6" fmla="*/ 0 h 729052"/>
              <a:gd name="connsiteX7" fmla="*/ 3548554 w 3548554"/>
              <a:gd name="connsiteY7" fmla="*/ 121509 h 729052"/>
              <a:gd name="connsiteX8" fmla="*/ 3548554 w 3548554"/>
              <a:gd name="connsiteY8" fmla="*/ 607543 h 729052"/>
              <a:gd name="connsiteX9" fmla="*/ 3427045 w 3548554"/>
              <a:gd name="connsiteY9" fmla="*/ 729052 h 729052"/>
              <a:gd name="connsiteX10" fmla="*/ 2699827 w 3548554"/>
              <a:gd name="connsiteY10" fmla="*/ 729052 h 729052"/>
              <a:gd name="connsiteX11" fmla="*/ 2137886 w 3548554"/>
              <a:gd name="connsiteY11" fmla="*/ 729052 h 729052"/>
              <a:gd name="connsiteX12" fmla="*/ 1410668 w 3548554"/>
              <a:gd name="connsiteY12" fmla="*/ 729052 h 729052"/>
              <a:gd name="connsiteX13" fmla="*/ 848727 w 3548554"/>
              <a:gd name="connsiteY13" fmla="*/ 729052 h 729052"/>
              <a:gd name="connsiteX14" fmla="*/ 121509 w 3548554"/>
              <a:gd name="connsiteY14" fmla="*/ 729052 h 729052"/>
              <a:gd name="connsiteX15" fmla="*/ 0 w 3548554"/>
              <a:gd name="connsiteY15" fmla="*/ 607543 h 729052"/>
              <a:gd name="connsiteX16" fmla="*/ 0 w 3548554"/>
              <a:gd name="connsiteY16" fmla="*/ 121509 h 72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48554" h="729052" fill="none" extrusionOk="0">
                <a:moveTo>
                  <a:pt x="0" y="121509"/>
                </a:moveTo>
                <a:cubicBezTo>
                  <a:pt x="-5985" y="55889"/>
                  <a:pt x="49832" y="5068"/>
                  <a:pt x="121509" y="0"/>
                </a:cubicBezTo>
                <a:cubicBezTo>
                  <a:pt x="296865" y="-8850"/>
                  <a:pt x="532104" y="4040"/>
                  <a:pt x="815672" y="0"/>
                </a:cubicBezTo>
                <a:cubicBezTo>
                  <a:pt x="1099240" y="-4040"/>
                  <a:pt x="1105737" y="-11633"/>
                  <a:pt x="1377613" y="0"/>
                </a:cubicBezTo>
                <a:cubicBezTo>
                  <a:pt x="1649489" y="11633"/>
                  <a:pt x="1720467" y="-3295"/>
                  <a:pt x="1939554" y="0"/>
                </a:cubicBezTo>
                <a:cubicBezTo>
                  <a:pt x="2158641" y="3295"/>
                  <a:pt x="2466516" y="-25513"/>
                  <a:pt x="2633716" y="0"/>
                </a:cubicBezTo>
                <a:cubicBezTo>
                  <a:pt x="2800916" y="25513"/>
                  <a:pt x="3120405" y="31900"/>
                  <a:pt x="3427045" y="0"/>
                </a:cubicBezTo>
                <a:cubicBezTo>
                  <a:pt x="3497217" y="3318"/>
                  <a:pt x="3546230" y="54416"/>
                  <a:pt x="3548554" y="121509"/>
                </a:cubicBezTo>
                <a:cubicBezTo>
                  <a:pt x="3529996" y="352425"/>
                  <a:pt x="3560087" y="385881"/>
                  <a:pt x="3548554" y="607543"/>
                </a:cubicBezTo>
                <a:cubicBezTo>
                  <a:pt x="3548272" y="667825"/>
                  <a:pt x="3486148" y="732643"/>
                  <a:pt x="3427045" y="729052"/>
                </a:cubicBezTo>
                <a:cubicBezTo>
                  <a:pt x="3256846" y="755211"/>
                  <a:pt x="2853942" y="734257"/>
                  <a:pt x="2699827" y="729052"/>
                </a:cubicBezTo>
                <a:cubicBezTo>
                  <a:pt x="2545712" y="723847"/>
                  <a:pt x="2352757" y="704052"/>
                  <a:pt x="2137886" y="729052"/>
                </a:cubicBezTo>
                <a:cubicBezTo>
                  <a:pt x="1923015" y="754052"/>
                  <a:pt x="1587607" y="692704"/>
                  <a:pt x="1410668" y="729052"/>
                </a:cubicBezTo>
                <a:cubicBezTo>
                  <a:pt x="1233729" y="765400"/>
                  <a:pt x="961291" y="704427"/>
                  <a:pt x="848727" y="729052"/>
                </a:cubicBezTo>
                <a:cubicBezTo>
                  <a:pt x="736163" y="753677"/>
                  <a:pt x="390878" y="723279"/>
                  <a:pt x="121509" y="729052"/>
                </a:cubicBezTo>
                <a:cubicBezTo>
                  <a:pt x="65051" y="740721"/>
                  <a:pt x="-5367" y="666328"/>
                  <a:pt x="0" y="607543"/>
                </a:cubicBezTo>
                <a:cubicBezTo>
                  <a:pt x="20716" y="415878"/>
                  <a:pt x="-24127" y="265218"/>
                  <a:pt x="0" y="121509"/>
                </a:cubicBezTo>
                <a:close/>
              </a:path>
              <a:path w="3548554" h="729052" stroke="0" extrusionOk="0">
                <a:moveTo>
                  <a:pt x="0" y="121509"/>
                </a:moveTo>
                <a:cubicBezTo>
                  <a:pt x="2646" y="51424"/>
                  <a:pt x="50352" y="2488"/>
                  <a:pt x="121509" y="0"/>
                </a:cubicBezTo>
                <a:cubicBezTo>
                  <a:pt x="368829" y="-2703"/>
                  <a:pt x="471216" y="26813"/>
                  <a:pt x="782616" y="0"/>
                </a:cubicBezTo>
                <a:cubicBezTo>
                  <a:pt x="1094016" y="-26813"/>
                  <a:pt x="1341049" y="2299"/>
                  <a:pt x="1509834" y="0"/>
                </a:cubicBezTo>
                <a:cubicBezTo>
                  <a:pt x="1678619" y="-2299"/>
                  <a:pt x="1918378" y="-27169"/>
                  <a:pt x="2137886" y="0"/>
                </a:cubicBezTo>
                <a:cubicBezTo>
                  <a:pt x="2357394" y="27169"/>
                  <a:pt x="2618922" y="-26009"/>
                  <a:pt x="2765938" y="0"/>
                </a:cubicBezTo>
                <a:cubicBezTo>
                  <a:pt x="2912954" y="26009"/>
                  <a:pt x="3269475" y="25691"/>
                  <a:pt x="3427045" y="0"/>
                </a:cubicBezTo>
                <a:cubicBezTo>
                  <a:pt x="3477587" y="1629"/>
                  <a:pt x="3549171" y="51620"/>
                  <a:pt x="3548554" y="121509"/>
                </a:cubicBezTo>
                <a:cubicBezTo>
                  <a:pt x="3530816" y="353192"/>
                  <a:pt x="3534462" y="448001"/>
                  <a:pt x="3548554" y="607543"/>
                </a:cubicBezTo>
                <a:cubicBezTo>
                  <a:pt x="3548703" y="683583"/>
                  <a:pt x="3486709" y="725536"/>
                  <a:pt x="3427045" y="729052"/>
                </a:cubicBezTo>
                <a:cubicBezTo>
                  <a:pt x="3129718" y="761307"/>
                  <a:pt x="2951610" y="735390"/>
                  <a:pt x="2765938" y="729052"/>
                </a:cubicBezTo>
                <a:cubicBezTo>
                  <a:pt x="2580266" y="722714"/>
                  <a:pt x="2310297" y="726185"/>
                  <a:pt x="2170941" y="729052"/>
                </a:cubicBezTo>
                <a:cubicBezTo>
                  <a:pt x="2031585" y="731919"/>
                  <a:pt x="1628734" y="728758"/>
                  <a:pt x="1443723" y="729052"/>
                </a:cubicBezTo>
                <a:cubicBezTo>
                  <a:pt x="1258712" y="729346"/>
                  <a:pt x="1023274" y="721937"/>
                  <a:pt x="782616" y="729052"/>
                </a:cubicBezTo>
                <a:cubicBezTo>
                  <a:pt x="541958" y="736167"/>
                  <a:pt x="341511" y="722755"/>
                  <a:pt x="121509" y="729052"/>
                </a:cubicBezTo>
                <a:cubicBezTo>
                  <a:pt x="48450" y="737722"/>
                  <a:pt x="-6519" y="688386"/>
                  <a:pt x="0" y="607543"/>
                </a:cubicBezTo>
                <a:cubicBezTo>
                  <a:pt x="7325" y="378259"/>
                  <a:pt x="12389" y="362192"/>
                  <a:pt x="0" y="12150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296675234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ysClr val="windowText" lastClr="000000"/>
                </a:solidFill>
              </a:rPr>
              <a:t>a)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Gọi</a:t>
            </a:r>
            <a:r>
              <a:rPr lang="en-US" sz="3000" b="1" dirty="0">
                <a:solidFill>
                  <a:sysClr val="windowText" lastClr="000000"/>
                </a:solidFill>
              </a:rPr>
              <a:t>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tên</a:t>
            </a:r>
            <a:r>
              <a:rPr lang="en-US" sz="3000" b="1" dirty="0">
                <a:solidFill>
                  <a:sysClr val="windowText" lastClr="000000"/>
                </a:solidFill>
              </a:rPr>
              <a:t>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các</a:t>
            </a:r>
            <a:r>
              <a:rPr lang="en-US" sz="3000" b="1" dirty="0">
                <a:solidFill>
                  <a:sysClr val="windowText" lastClr="000000"/>
                </a:solidFill>
              </a:rPr>
              <a:t>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000" b="1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931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4" grpId="0" animBg="1"/>
      <p:bldP spid="14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1814741" y="21226"/>
            <a:ext cx="8945248" cy="707886"/>
            <a:chOff x="1787237" y="994880"/>
            <a:chExt cx="8945248" cy="7078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527945-7C6A-9D17-0185-9BFFA36DBDAA}"/>
                </a:ext>
              </a:extLst>
            </p:cNvPr>
            <p:cNvSpPr txBox="1"/>
            <p:nvPr/>
          </p:nvSpPr>
          <p:spPr>
            <a:xfrm>
              <a:off x="2513276" y="994880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Quan </a:t>
              </a:r>
              <a:r>
                <a:rPr lang="en-US" sz="4000" b="1" dirty="0" err="1">
                  <a:solidFill>
                    <a:srgbClr val="002060"/>
                  </a:solidFill>
                </a:rPr>
                <a:t>sát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hình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bên</a:t>
              </a:r>
              <a:r>
                <a:rPr lang="en-US" sz="4000" b="1" dirty="0">
                  <a:solidFill>
                    <a:srgbClr val="002060"/>
                  </a:solidFill>
                </a:rPr>
                <a:t>:</a:t>
              </a:r>
            </a:p>
          </p:txBody>
        </p:sp>
      </p:grpSp>
      <p:sp>
        <p:nvSpPr>
          <p:cNvPr id="8" name="Cube 7">
            <a:extLst>
              <a:ext uri="{FF2B5EF4-FFF2-40B4-BE49-F238E27FC236}">
                <a16:creationId xmlns:a16="http://schemas.microsoft.com/office/drawing/2014/main" id="{910AB69E-C021-B93C-A1CC-7A6840664385}"/>
              </a:ext>
            </a:extLst>
          </p:cNvPr>
          <p:cNvSpPr/>
          <p:nvPr/>
        </p:nvSpPr>
        <p:spPr>
          <a:xfrm>
            <a:off x="460323" y="2837375"/>
            <a:ext cx="1307523" cy="1183250"/>
          </a:xfrm>
          <a:prstGeom prst="cube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4233A2-1282-C3B2-2521-AB7451913B21}"/>
              </a:ext>
            </a:extLst>
          </p:cNvPr>
          <p:cNvSpPr/>
          <p:nvPr/>
        </p:nvSpPr>
        <p:spPr>
          <a:xfrm>
            <a:off x="1903038" y="2837375"/>
            <a:ext cx="1201351" cy="10753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33DA5-D77F-135B-DE32-1037AD61D295}"/>
              </a:ext>
            </a:extLst>
          </p:cNvPr>
          <p:cNvSpPr/>
          <p:nvPr/>
        </p:nvSpPr>
        <p:spPr>
          <a:xfrm>
            <a:off x="2116282" y="4146690"/>
            <a:ext cx="735947" cy="1375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878F992C-E12D-D2A0-BE59-A7612D1E5795}"/>
              </a:ext>
            </a:extLst>
          </p:cNvPr>
          <p:cNvSpPr/>
          <p:nvPr/>
        </p:nvSpPr>
        <p:spPr>
          <a:xfrm>
            <a:off x="296140" y="4155547"/>
            <a:ext cx="1471706" cy="828634"/>
          </a:xfrm>
          <a:prstGeom prst="cub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0ED119CC-4591-99AA-268A-39AA9F10E915}"/>
              </a:ext>
            </a:extLst>
          </p:cNvPr>
          <p:cNvSpPr/>
          <p:nvPr/>
        </p:nvSpPr>
        <p:spPr>
          <a:xfrm>
            <a:off x="360124" y="5119103"/>
            <a:ext cx="1343738" cy="636725"/>
          </a:xfrm>
          <a:prstGeom prst="flowChartMagneticDisk">
            <a:avLst/>
          </a:prstGeom>
          <a:solidFill>
            <a:srgbClr val="FF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34E5FD0-A191-6E0D-3994-95603BE80534}"/>
              </a:ext>
            </a:extLst>
          </p:cNvPr>
          <p:cNvSpPr/>
          <p:nvPr/>
        </p:nvSpPr>
        <p:spPr>
          <a:xfrm>
            <a:off x="2116282" y="5683091"/>
            <a:ext cx="1162387" cy="973009"/>
          </a:xfrm>
          <a:custGeom>
            <a:avLst/>
            <a:gdLst>
              <a:gd name="connsiteX0" fmla="*/ 0 w 966354"/>
              <a:gd name="connsiteY0" fmla="*/ 887002 h 887002"/>
              <a:gd name="connsiteX1" fmla="*/ 0 w 966354"/>
              <a:gd name="connsiteY1" fmla="*/ 0 h 887002"/>
              <a:gd name="connsiteX2" fmla="*/ 966354 w 966354"/>
              <a:gd name="connsiteY2" fmla="*/ 887002 h 887002"/>
              <a:gd name="connsiteX3" fmla="*/ 0 w 966354"/>
              <a:gd name="connsiteY3" fmla="*/ 887002 h 887002"/>
              <a:gd name="connsiteX0" fmla="*/ 0 w 966354"/>
              <a:gd name="connsiteY0" fmla="*/ 887002 h 887002"/>
              <a:gd name="connsiteX1" fmla="*/ 207818 w 966354"/>
              <a:gd name="connsiteY1" fmla="*/ 0 h 887002"/>
              <a:gd name="connsiteX2" fmla="*/ 966354 w 966354"/>
              <a:gd name="connsiteY2" fmla="*/ 887002 h 887002"/>
              <a:gd name="connsiteX3" fmla="*/ 0 w 966354"/>
              <a:gd name="connsiteY3" fmla="*/ 887002 h 88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6354" h="887002">
                <a:moveTo>
                  <a:pt x="0" y="887002"/>
                </a:moveTo>
                <a:lnTo>
                  <a:pt x="207818" y="0"/>
                </a:lnTo>
                <a:lnTo>
                  <a:pt x="966354" y="887002"/>
                </a:lnTo>
                <a:lnTo>
                  <a:pt x="0" y="887002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57A289-EE54-D3EE-6620-3EAA0EDCD326}"/>
              </a:ext>
            </a:extLst>
          </p:cNvPr>
          <p:cNvSpPr/>
          <p:nvPr/>
        </p:nvSpPr>
        <p:spPr>
          <a:xfrm>
            <a:off x="3278669" y="2902415"/>
            <a:ext cx="1141405" cy="973009"/>
          </a:xfrm>
          <a:custGeom>
            <a:avLst/>
            <a:gdLst>
              <a:gd name="connsiteX0" fmla="*/ 0 w 966354"/>
              <a:gd name="connsiteY0" fmla="*/ 0 h 804746"/>
              <a:gd name="connsiteX1" fmla="*/ 966354 w 966354"/>
              <a:gd name="connsiteY1" fmla="*/ 0 h 804746"/>
              <a:gd name="connsiteX2" fmla="*/ 966354 w 966354"/>
              <a:gd name="connsiteY2" fmla="*/ 804746 h 804746"/>
              <a:gd name="connsiteX3" fmla="*/ 0 w 966354"/>
              <a:gd name="connsiteY3" fmla="*/ 804746 h 804746"/>
              <a:gd name="connsiteX4" fmla="*/ 0 w 966354"/>
              <a:gd name="connsiteY4" fmla="*/ 0 h 804746"/>
              <a:gd name="connsiteX0" fmla="*/ 114300 w 966354"/>
              <a:gd name="connsiteY0" fmla="*/ 238991 h 804746"/>
              <a:gd name="connsiteX1" fmla="*/ 966354 w 966354"/>
              <a:gd name="connsiteY1" fmla="*/ 0 h 804746"/>
              <a:gd name="connsiteX2" fmla="*/ 966354 w 966354"/>
              <a:gd name="connsiteY2" fmla="*/ 804746 h 804746"/>
              <a:gd name="connsiteX3" fmla="*/ 0 w 966354"/>
              <a:gd name="connsiteY3" fmla="*/ 804746 h 804746"/>
              <a:gd name="connsiteX4" fmla="*/ 114300 w 966354"/>
              <a:gd name="connsiteY4" fmla="*/ 238991 h 804746"/>
              <a:gd name="connsiteX0" fmla="*/ 228600 w 966354"/>
              <a:gd name="connsiteY0" fmla="*/ 207818 h 804746"/>
              <a:gd name="connsiteX1" fmla="*/ 966354 w 966354"/>
              <a:gd name="connsiteY1" fmla="*/ 0 h 804746"/>
              <a:gd name="connsiteX2" fmla="*/ 966354 w 966354"/>
              <a:gd name="connsiteY2" fmla="*/ 804746 h 804746"/>
              <a:gd name="connsiteX3" fmla="*/ 0 w 966354"/>
              <a:gd name="connsiteY3" fmla="*/ 804746 h 804746"/>
              <a:gd name="connsiteX4" fmla="*/ 228600 w 966354"/>
              <a:gd name="connsiteY4" fmla="*/ 207818 h 804746"/>
              <a:gd name="connsiteX0" fmla="*/ 228600 w 966354"/>
              <a:gd name="connsiteY0" fmla="*/ 228600 h 825528"/>
              <a:gd name="connsiteX1" fmla="*/ 716972 w 966354"/>
              <a:gd name="connsiteY1" fmla="*/ 0 h 825528"/>
              <a:gd name="connsiteX2" fmla="*/ 966354 w 966354"/>
              <a:gd name="connsiteY2" fmla="*/ 825528 h 825528"/>
              <a:gd name="connsiteX3" fmla="*/ 0 w 966354"/>
              <a:gd name="connsiteY3" fmla="*/ 825528 h 825528"/>
              <a:gd name="connsiteX4" fmla="*/ 228600 w 966354"/>
              <a:gd name="connsiteY4" fmla="*/ 228600 h 82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354" h="825528">
                <a:moveTo>
                  <a:pt x="228600" y="228600"/>
                </a:moveTo>
                <a:lnTo>
                  <a:pt x="716972" y="0"/>
                </a:lnTo>
                <a:lnTo>
                  <a:pt x="966354" y="825528"/>
                </a:lnTo>
                <a:lnTo>
                  <a:pt x="0" y="825528"/>
                </a:lnTo>
                <a:lnTo>
                  <a:pt x="228600" y="2286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CC9578D-F935-121E-604D-FF01B0B85598}"/>
              </a:ext>
            </a:extLst>
          </p:cNvPr>
          <p:cNvSpPr/>
          <p:nvPr/>
        </p:nvSpPr>
        <p:spPr>
          <a:xfrm>
            <a:off x="3200665" y="4390770"/>
            <a:ext cx="887002" cy="887002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9" name="3D Model 18" descr="Dark Gray Ellipsoid">
                <a:extLst>
                  <a:ext uri="{FF2B5EF4-FFF2-40B4-BE49-F238E27FC236}">
                    <a16:creationId xmlns:a16="http://schemas.microsoft.com/office/drawing/2014/main" id="{EEB4F517-C3B0-60F7-BBC3-9769952EA3F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32346" y="5858706"/>
              <a:ext cx="999294" cy="999294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999294" cy="999294"/>
                    </a:xfrm>
                    <a:prstGeom prst="rect">
                      <a:avLst/>
                    </a:prstGeom>
                  </am3d:spPr>
                  <am3d:camera>
                    <am3d:pos x="0" y="0" z="7071399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438416" d="1000000"/>
                    <am3d:preTrans dx="0" dy="-918162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4751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9" name="3D Model 18" descr="Dark Gray Ellipsoid">
                <a:extLst>
                  <a:ext uri="{FF2B5EF4-FFF2-40B4-BE49-F238E27FC236}">
                    <a16:creationId xmlns:a16="http://schemas.microsoft.com/office/drawing/2014/main" id="{EEB4F517-C3B0-60F7-BBC3-9769952EA3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346" y="5858706"/>
                <a:ext cx="999294" cy="999294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452E4D2E-503D-F9BB-B968-5695EC5EF8DB}"/>
              </a:ext>
            </a:extLst>
          </p:cNvPr>
          <p:cNvSpPr/>
          <p:nvPr/>
        </p:nvSpPr>
        <p:spPr>
          <a:xfrm>
            <a:off x="1903038" y="839739"/>
            <a:ext cx="6638924" cy="707886"/>
          </a:xfrm>
          <a:custGeom>
            <a:avLst/>
            <a:gdLst>
              <a:gd name="connsiteX0" fmla="*/ 0 w 6638924"/>
              <a:gd name="connsiteY0" fmla="*/ 117981 h 707886"/>
              <a:gd name="connsiteX1" fmla="*/ 117981 w 6638924"/>
              <a:gd name="connsiteY1" fmla="*/ 0 h 707886"/>
              <a:gd name="connsiteX2" fmla="*/ 758277 w 6638924"/>
              <a:gd name="connsiteY2" fmla="*/ 0 h 707886"/>
              <a:gd name="connsiteX3" fmla="*/ 1526633 w 6638924"/>
              <a:gd name="connsiteY3" fmla="*/ 0 h 707886"/>
              <a:gd name="connsiteX4" fmla="*/ 1974840 w 6638924"/>
              <a:gd name="connsiteY4" fmla="*/ 0 h 707886"/>
              <a:gd name="connsiteX5" fmla="*/ 2615136 w 6638924"/>
              <a:gd name="connsiteY5" fmla="*/ 0 h 707886"/>
              <a:gd name="connsiteX6" fmla="*/ 3319462 w 6638924"/>
              <a:gd name="connsiteY6" fmla="*/ 0 h 707886"/>
              <a:gd name="connsiteX7" fmla="*/ 3767669 w 6638924"/>
              <a:gd name="connsiteY7" fmla="*/ 0 h 707886"/>
              <a:gd name="connsiteX8" fmla="*/ 4407966 w 6638924"/>
              <a:gd name="connsiteY8" fmla="*/ 0 h 707886"/>
              <a:gd name="connsiteX9" fmla="*/ 4984232 w 6638924"/>
              <a:gd name="connsiteY9" fmla="*/ 0 h 707886"/>
              <a:gd name="connsiteX10" fmla="*/ 5688558 w 6638924"/>
              <a:gd name="connsiteY10" fmla="*/ 0 h 707886"/>
              <a:gd name="connsiteX11" fmla="*/ 6520943 w 6638924"/>
              <a:gd name="connsiteY11" fmla="*/ 0 h 707886"/>
              <a:gd name="connsiteX12" fmla="*/ 6638924 w 6638924"/>
              <a:gd name="connsiteY12" fmla="*/ 117981 h 707886"/>
              <a:gd name="connsiteX13" fmla="*/ 6638924 w 6638924"/>
              <a:gd name="connsiteY13" fmla="*/ 589905 h 707886"/>
              <a:gd name="connsiteX14" fmla="*/ 6520943 w 6638924"/>
              <a:gd name="connsiteY14" fmla="*/ 707886 h 707886"/>
              <a:gd name="connsiteX15" fmla="*/ 5944676 w 6638924"/>
              <a:gd name="connsiteY15" fmla="*/ 707886 h 707886"/>
              <a:gd name="connsiteX16" fmla="*/ 5432439 w 6638924"/>
              <a:gd name="connsiteY16" fmla="*/ 707886 h 707886"/>
              <a:gd name="connsiteX17" fmla="*/ 4984232 w 6638924"/>
              <a:gd name="connsiteY17" fmla="*/ 707886 h 707886"/>
              <a:gd name="connsiteX18" fmla="*/ 4215877 w 6638924"/>
              <a:gd name="connsiteY18" fmla="*/ 707886 h 707886"/>
              <a:gd name="connsiteX19" fmla="*/ 3447521 w 6638924"/>
              <a:gd name="connsiteY19" fmla="*/ 707886 h 707886"/>
              <a:gd name="connsiteX20" fmla="*/ 2743195 w 6638924"/>
              <a:gd name="connsiteY20" fmla="*/ 707886 h 707886"/>
              <a:gd name="connsiteX21" fmla="*/ 1974840 w 6638924"/>
              <a:gd name="connsiteY21" fmla="*/ 707886 h 707886"/>
              <a:gd name="connsiteX22" fmla="*/ 1206485 w 6638924"/>
              <a:gd name="connsiteY22" fmla="*/ 707886 h 707886"/>
              <a:gd name="connsiteX23" fmla="*/ 117981 w 6638924"/>
              <a:gd name="connsiteY23" fmla="*/ 707886 h 707886"/>
              <a:gd name="connsiteX24" fmla="*/ 0 w 6638924"/>
              <a:gd name="connsiteY24" fmla="*/ 589905 h 707886"/>
              <a:gd name="connsiteX25" fmla="*/ 0 w 6638924"/>
              <a:gd name="connsiteY25" fmla="*/ 117981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38924" h="707886" fill="none" extrusionOk="0">
                <a:moveTo>
                  <a:pt x="0" y="117981"/>
                </a:moveTo>
                <a:cubicBezTo>
                  <a:pt x="-12694" y="49248"/>
                  <a:pt x="50116" y="1099"/>
                  <a:pt x="117981" y="0"/>
                </a:cubicBezTo>
                <a:cubicBezTo>
                  <a:pt x="358104" y="-10379"/>
                  <a:pt x="447016" y="-23372"/>
                  <a:pt x="758277" y="0"/>
                </a:cubicBezTo>
                <a:cubicBezTo>
                  <a:pt x="1069538" y="23372"/>
                  <a:pt x="1181758" y="16040"/>
                  <a:pt x="1526633" y="0"/>
                </a:cubicBezTo>
                <a:cubicBezTo>
                  <a:pt x="1871508" y="-16040"/>
                  <a:pt x="1794047" y="18161"/>
                  <a:pt x="1974840" y="0"/>
                </a:cubicBezTo>
                <a:cubicBezTo>
                  <a:pt x="2155633" y="-18161"/>
                  <a:pt x="2339327" y="16243"/>
                  <a:pt x="2615136" y="0"/>
                </a:cubicBezTo>
                <a:cubicBezTo>
                  <a:pt x="2890945" y="-16243"/>
                  <a:pt x="3019013" y="10933"/>
                  <a:pt x="3319462" y="0"/>
                </a:cubicBezTo>
                <a:cubicBezTo>
                  <a:pt x="3619911" y="-10933"/>
                  <a:pt x="3571472" y="9010"/>
                  <a:pt x="3767669" y="0"/>
                </a:cubicBezTo>
                <a:cubicBezTo>
                  <a:pt x="3963866" y="-9010"/>
                  <a:pt x="4145754" y="-22322"/>
                  <a:pt x="4407966" y="0"/>
                </a:cubicBezTo>
                <a:cubicBezTo>
                  <a:pt x="4670178" y="22322"/>
                  <a:pt x="4860674" y="-2256"/>
                  <a:pt x="4984232" y="0"/>
                </a:cubicBezTo>
                <a:cubicBezTo>
                  <a:pt x="5107790" y="2256"/>
                  <a:pt x="5515096" y="-10806"/>
                  <a:pt x="5688558" y="0"/>
                </a:cubicBezTo>
                <a:cubicBezTo>
                  <a:pt x="5862020" y="10806"/>
                  <a:pt x="6304981" y="-33158"/>
                  <a:pt x="6520943" y="0"/>
                </a:cubicBezTo>
                <a:cubicBezTo>
                  <a:pt x="6594350" y="586"/>
                  <a:pt x="6638586" y="38927"/>
                  <a:pt x="6638924" y="117981"/>
                </a:cubicBezTo>
                <a:cubicBezTo>
                  <a:pt x="6625617" y="286283"/>
                  <a:pt x="6618279" y="391404"/>
                  <a:pt x="6638924" y="589905"/>
                </a:cubicBezTo>
                <a:cubicBezTo>
                  <a:pt x="6632394" y="650711"/>
                  <a:pt x="6577045" y="707381"/>
                  <a:pt x="6520943" y="707886"/>
                </a:cubicBezTo>
                <a:cubicBezTo>
                  <a:pt x="6255720" y="694243"/>
                  <a:pt x="6167886" y="719501"/>
                  <a:pt x="5944676" y="707886"/>
                </a:cubicBezTo>
                <a:cubicBezTo>
                  <a:pt x="5721466" y="696271"/>
                  <a:pt x="5613936" y="693924"/>
                  <a:pt x="5432439" y="707886"/>
                </a:cubicBezTo>
                <a:cubicBezTo>
                  <a:pt x="5250942" y="721848"/>
                  <a:pt x="5183352" y="702395"/>
                  <a:pt x="4984232" y="707886"/>
                </a:cubicBezTo>
                <a:cubicBezTo>
                  <a:pt x="4785112" y="713377"/>
                  <a:pt x="4414468" y="724659"/>
                  <a:pt x="4215877" y="707886"/>
                </a:cubicBezTo>
                <a:cubicBezTo>
                  <a:pt x="4017287" y="691113"/>
                  <a:pt x="3817426" y="670186"/>
                  <a:pt x="3447521" y="707886"/>
                </a:cubicBezTo>
                <a:cubicBezTo>
                  <a:pt x="3077616" y="745586"/>
                  <a:pt x="2947532" y="712027"/>
                  <a:pt x="2743195" y="707886"/>
                </a:cubicBezTo>
                <a:cubicBezTo>
                  <a:pt x="2538858" y="703745"/>
                  <a:pt x="2339163" y="678307"/>
                  <a:pt x="1974840" y="707886"/>
                </a:cubicBezTo>
                <a:cubicBezTo>
                  <a:pt x="1610518" y="737465"/>
                  <a:pt x="1515592" y="734771"/>
                  <a:pt x="1206485" y="707886"/>
                </a:cubicBezTo>
                <a:cubicBezTo>
                  <a:pt x="897379" y="681001"/>
                  <a:pt x="570027" y="721329"/>
                  <a:pt x="117981" y="707886"/>
                </a:cubicBezTo>
                <a:cubicBezTo>
                  <a:pt x="44617" y="710958"/>
                  <a:pt x="959" y="650525"/>
                  <a:pt x="0" y="589905"/>
                </a:cubicBezTo>
                <a:cubicBezTo>
                  <a:pt x="-504" y="469596"/>
                  <a:pt x="-8868" y="231336"/>
                  <a:pt x="0" y="117981"/>
                </a:cubicBezTo>
                <a:close/>
              </a:path>
              <a:path w="6638924" h="707886" stroke="0" extrusionOk="0">
                <a:moveTo>
                  <a:pt x="0" y="117981"/>
                </a:moveTo>
                <a:cubicBezTo>
                  <a:pt x="7707" y="44149"/>
                  <a:pt x="46012" y="4185"/>
                  <a:pt x="117981" y="0"/>
                </a:cubicBezTo>
                <a:cubicBezTo>
                  <a:pt x="389872" y="-27600"/>
                  <a:pt x="598603" y="3040"/>
                  <a:pt x="758277" y="0"/>
                </a:cubicBezTo>
                <a:cubicBezTo>
                  <a:pt x="917951" y="-3040"/>
                  <a:pt x="1274682" y="-13694"/>
                  <a:pt x="1526633" y="0"/>
                </a:cubicBezTo>
                <a:cubicBezTo>
                  <a:pt x="1778584" y="13694"/>
                  <a:pt x="1898342" y="-24212"/>
                  <a:pt x="2102899" y="0"/>
                </a:cubicBezTo>
                <a:cubicBezTo>
                  <a:pt x="2307456" y="24212"/>
                  <a:pt x="2446364" y="10387"/>
                  <a:pt x="2679166" y="0"/>
                </a:cubicBezTo>
                <a:cubicBezTo>
                  <a:pt x="2911968" y="-10387"/>
                  <a:pt x="3102280" y="2407"/>
                  <a:pt x="3319462" y="0"/>
                </a:cubicBezTo>
                <a:cubicBezTo>
                  <a:pt x="3536644" y="-2407"/>
                  <a:pt x="3622079" y="-5898"/>
                  <a:pt x="3831699" y="0"/>
                </a:cubicBezTo>
                <a:cubicBezTo>
                  <a:pt x="4041319" y="5898"/>
                  <a:pt x="4298554" y="29512"/>
                  <a:pt x="4600054" y="0"/>
                </a:cubicBezTo>
                <a:cubicBezTo>
                  <a:pt x="4901555" y="-29512"/>
                  <a:pt x="4943452" y="10530"/>
                  <a:pt x="5112291" y="0"/>
                </a:cubicBezTo>
                <a:cubicBezTo>
                  <a:pt x="5281130" y="-10530"/>
                  <a:pt x="5604258" y="32267"/>
                  <a:pt x="5880647" y="0"/>
                </a:cubicBezTo>
                <a:cubicBezTo>
                  <a:pt x="6157036" y="-32267"/>
                  <a:pt x="6247939" y="31058"/>
                  <a:pt x="6520943" y="0"/>
                </a:cubicBezTo>
                <a:cubicBezTo>
                  <a:pt x="6590312" y="-3937"/>
                  <a:pt x="6651148" y="58122"/>
                  <a:pt x="6638924" y="117981"/>
                </a:cubicBezTo>
                <a:cubicBezTo>
                  <a:pt x="6616954" y="228510"/>
                  <a:pt x="6629858" y="393939"/>
                  <a:pt x="6638924" y="589905"/>
                </a:cubicBezTo>
                <a:cubicBezTo>
                  <a:pt x="6640998" y="654804"/>
                  <a:pt x="6588640" y="702346"/>
                  <a:pt x="6520943" y="707886"/>
                </a:cubicBezTo>
                <a:cubicBezTo>
                  <a:pt x="6169902" y="700108"/>
                  <a:pt x="6112945" y="735955"/>
                  <a:pt x="5816617" y="707886"/>
                </a:cubicBezTo>
                <a:cubicBezTo>
                  <a:pt x="5520289" y="679817"/>
                  <a:pt x="5469246" y="697093"/>
                  <a:pt x="5304380" y="707886"/>
                </a:cubicBezTo>
                <a:cubicBezTo>
                  <a:pt x="5139514" y="718679"/>
                  <a:pt x="5005330" y="703762"/>
                  <a:pt x="4792143" y="707886"/>
                </a:cubicBezTo>
                <a:cubicBezTo>
                  <a:pt x="4578956" y="712010"/>
                  <a:pt x="4434896" y="689067"/>
                  <a:pt x="4343936" y="707886"/>
                </a:cubicBezTo>
                <a:cubicBezTo>
                  <a:pt x="4252976" y="726705"/>
                  <a:pt x="4094925" y="729878"/>
                  <a:pt x="3895729" y="707886"/>
                </a:cubicBezTo>
                <a:cubicBezTo>
                  <a:pt x="3696533" y="685894"/>
                  <a:pt x="3309202" y="723980"/>
                  <a:pt x="3127373" y="707886"/>
                </a:cubicBezTo>
                <a:cubicBezTo>
                  <a:pt x="2945544" y="691792"/>
                  <a:pt x="2894806" y="724910"/>
                  <a:pt x="2679166" y="707886"/>
                </a:cubicBezTo>
                <a:cubicBezTo>
                  <a:pt x="2463526" y="690862"/>
                  <a:pt x="2333074" y="703431"/>
                  <a:pt x="2230958" y="707886"/>
                </a:cubicBezTo>
                <a:cubicBezTo>
                  <a:pt x="2128842" y="712341"/>
                  <a:pt x="1782484" y="680077"/>
                  <a:pt x="1526633" y="707886"/>
                </a:cubicBezTo>
                <a:cubicBezTo>
                  <a:pt x="1270783" y="735695"/>
                  <a:pt x="1209831" y="718709"/>
                  <a:pt x="1078425" y="707886"/>
                </a:cubicBezTo>
                <a:cubicBezTo>
                  <a:pt x="947019" y="697063"/>
                  <a:pt x="498829" y="674660"/>
                  <a:pt x="117981" y="707886"/>
                </a:cubicBezTo>
                <a:cubicBezTo>
                  <a:pt x="51753" y="709388"/>
                  <a:pt x="1949" y="655855"/>
                  <a:pt x="0" y="589905"/>
                </a:cubicBezTo>
                <a:cubicBezTo>
                  <a:pt x="-15668" y="373661"/>
                  <a:pt x="-19501" y="263465"/>
                  <a:pt x="0" y="117981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296675234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ysClr val="windowText" lastClr="000000"/>
                </a:solidFill>
              </a:rPr>
              <a:t>b)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Các</a:t>
            </a:r>
            <a:r>
              <a:rPr lang="en-US" sz="3000" b="1" dirty="0">
                <a:solidFill>
                  <a:sysClr val="windowText" lastClr="000000"/>
                </a:solidFill>
              </a:rPr>
              <a:t>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000" b="1" dirty="0">
                <a:solidFill>
                  <a:sysClr val="windowText" lastClr="000000"/>
                </a:solidFill>
              </a:rPr>
              <a:t>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nào</a:t>
            </a:r>
            <a:r>
              <a:rPr lang="en-US" sz="3000" b="1" dirty="0">
                <a:solidFill>
                  <a:sysClr val="windowText" lastClr="000000"/>
                </a:solidFill>
              </a:rPr>
              <a:t>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có</a:t>
            </a:r>
            <a:r>
              <a:rPr lang="en-US" sz="3000" b="1" dirty="0">
                <a:solidFill>
                  <a:sysClr val="windowText" lastClr="000000"/>
                </a:solidFill>
              </a:rPr>
              <a:t>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đúng</a:t>
            </a:r>
            <a:r>
              <a:rPr lang="en-US" sz="3000" b="1" dirty="0">
                <a:solidFill>
                  <a:sysClr val="windowText" lastClr="000000"/>
                </a:solidFill>
              </a:rPr>
              <a:t> 4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đỉnh</a:t>
            </a:r>
            <a:r>
              <a:rPr lang="en-US" sz="3000" b="1" dirty="0">
                <a:solidFill>
                  <a:sysClr val="windowText" lastClr="000000"/>
                </a:solidFill>
              </a:rPr>
              <a:t>, 4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cạnh</a:t>
            </a:r>
            <a:r>
              <a:rPr lang="en-US" sz="30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A2690E0-FD8E-41D5-DDC7-0E76A9E13A4E}"/>
              </a:ext>
            </a:extLst>
          </p:cNvPr>
          <p:cNvSpPr/>
          <p:nvPr/>
        </p:nvSpPr>
        <p:spPr>
          <a:xfrm>
            <a:off x="7668491" y="2528843"/>
            <a:ext cx="3091498" cy="1491782"/>
          </a:xfrm>
          <a:custGeom>
            <a:avLst/>
            <a:gdLst>
              <a:gd name="connsiteX0" fmla="*/ 0 w 3091498"/>
              <a:gd name="connsiteY0" fmla="*/ 248635 h 1491782"/>
              <a:gd name="connsiteX1" fmla="*/ 248635 w 3091498"/>
              <a:gd name="connsiteY1" fmla="*/ 0 h 1491782"/>
              <a:gd name="connsiteX2" fmla="*/ 720239 w 3091498"/>
              <a:gd name="connsiteY2" fmla="*/ 0 h 1491782"/>
              <a:gd name="connsiteX3" fmla="*/ 1222938 w 3091498"/>
              <a:gd name="connsiteY3" fmla="*/ 0 h 1491782"/>
              <a:gd name="connsiteX4" fmla="*/ 1803374 w 3091498"/>
              <a:gd name="connsiteY4" fmla="*/ 0 h 1491782"/>
              <a:gd name="connsiteX5" fmla="*/ 1803374 w 3091498"/>
              <a:gd name="connsiteY5" fmla="*/ 0 h 1491782"/>
              <a:gd name="connsiteX6" fmla="*/ 2197540 w 3091498"/>
              <a:gd name="connsiteY6" fmla="*/ 0 h 1491782"/>
              <a:gd name="connsiteX7" fmla="*/ 2576248 w 3091498"/>
              <a:gd name="connsiteY7" fmla="*/ 0 h 1491782"/>
              <a:gd name="connsiteX8" fmla="*/ 2842863 w 3091498"/>
              <a:gd name="connsiteY8" fmla="*/ 0 h 1491782"/>
              <a:gd name="connsiteX9" fmla="*/ 3091498 w 3091498"/>
              <a:gd name="connsiteY9" fmla="*/ 248635 h 1491782"/>
              <a:gd name="connsiteX10" fmla="*/ 3091498 w 3091498"/>
              <a:gd name="connsiteY10" fmla="*/ 870206 h 1491782"/>
              <a:gd name="connsiteX11" fmla="*/ 3091498 w 3091498"/>
              <a:gd name="connsiteY11" fmla="*/ 870206 h 1491782"/>
              <a:gd name="connsiteX12" fmla="*/ 3091498 w 3091498"/>
              <a:gd name="connsiteY12" fmla="*/ 1243152 h 1491782"/>
              <a:gd name="connsiteX13" fmla="*/ 3091498 w 3091498"/>
              <a:gd name="connsiteY13" fmla="*/ 1243147 h 1491782"/>
              <a:gd name="connsiteX14" fmla="*/ 2842863 w 3091498"/>
              <a:gd name="connsiteY14" fmla="*/ 1491782 h 1491782"/>
              <a:gd name="connsiteX15" fmla="*/ 2576248 w 3091498"/>
              <a:gd name="connsiteY15" fmla="*/ 1491782 h 1491782"/>
              <a:gd name="connsiteX16" fmla="*/ 2650960 w 3091498"/>
              <a:gd name="connsiteY16" fmla="*/ 1771775 h 1491782"/>
              <a:gd name="connsiteX17" fmla="*/ 2244119 w 3091498"/>
              <a:gd name="connsiteY17" fmla="*/ 1637378 h 1491782"/>
              <a:gd name="connsiteX18" fmla="*/ 1803374 w 3091498"/>
              <a:gd name="connsiteY18" fmla="*/ 1491782 h 1491782"/>
              <a:gd name="connsiteX19" fmla="*/ 1300675 w 3091498"/>
              <a:gd name="connsiteY19" fmla="*/ 1491782 h 1491782"/>
              <a:gd name="connsiteX20" fmla="*/ 751334 w 3091498"/>
              <a:gd name="connsiteY20" fmla="*/ 1491782 h 1491782"/>
              <a:gd name="connsiteX21" fmla="*/ 248635 w 3091498"/>
              <a:gd name="connsiteY21" fmla="*/ 1491782 h 1491782"/>
              <a:gd name="connsiteX22" fmla="*/ 0 w 3091498"/>
              <a:gd name="connsiteY22" fmla="*/ 1243147 h 1491782"/>
              <a:gd name="connsiteX23" fmla="*/ 0 w 3091498"/>
              <a:gd name="connsiteY23" fmla="*/ 1243152 h 1491782"/>
              <a:gd name="connsiteX24" fmla="*/ 0 w 3091498"/>
              <a:gd name="connsiteY24" fmla="*/ 870206 h 1491782"/>
              <a:gd name="connsiteX25" fmla="*/ 0 w 3091498"/>
              <a:gd name="connsiteY25" fmla="*/ 870206 h 1491782"/>
              <a:gd name="connsiteX26" fmla="*/ 0 w 3091498"/>
              <a:gd name="connsiteY26" fmla="*/ 248635 h 149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91498" h="1491782" fill="none" extrusionOk="0">
                <a:moveTo>
                  <a:pt x="0" y="248635"/>
                </a:moveTo>
                <a:cubicBezTo>
                  <a:pt x="-16983" y="113679"/>
                  <a:pt x="125123" y="-18483"/>
                  <a:pt x="248635" y="0"/>
                </a:cubicBezTo>
                <a:cubicBezTo>
                  <a:pt x="477986" y="18729"/>
                  <a:pt x="585021" y="240"/>
                  <a:pt x="720239" y="0"/>
                </a:cubicBezTo>
                <a:cubicBezTo>
                  <a:pt x="855457" y="-240"/>
                  <a:pt x="1032694" y="14266"/>
                  <a:pt x="1222938" y="0"/>
                </a:cubicBezTo>
                <a:cubicBezTo>
                  <a:pt x="1413182" y="-14266"/>
                  <a:pt x="1648335" y="-11519"/>
                  <a:pt x="1803374" y="0"/>
                </a:cubicBezTo>
                <a:lnTo>
                  <a:pt x="1803374" y="0"/>
                </a:lnTo>
                <a:cubicBezTo>
                  <a:pt x="1980051" y="8821"/>
                  <a:pt x="2108580" y="2555"/>
                  <a:pt x="2197540" y="0"/>
                </a:cubicBezTo>
                <a:cubicBezTo>
                  <a:pt x="2286500" y="-2555"/>
                  <a:pt x="2455937" y="-3895"/>
                  <a:pt x="2576248" y="0"/>
                </a:cubicBezTo>
                <a:cubicBezTo>
                  <a:pt x="2644827" y="9612"/>
                  <a:pt x="2723466" y="9604"/>
                  <a:pt x="2842863" y="0"/>
                </a:cubicBezTo>
                <a:cubicBezTo>
                  <a:pt x="2955971" y="20134"/>
                  <a:pt x="3078417" y="104769"/>
                  <a:pt x="3091498" y="248635"/>
                </a:cubicBezTo>
                <a:cubicBezTo>
                  <a:pt x="3115447" y="446293"/>
                  <a:pt x="3072479" y="633318"/>
                  <a:pt x="3091498" y="870206"/>
                </a:cubicBezTo>
                <a:lnTo>
                  <a:pt x="3091498" y="870206"/>
                </a:lnTo>
                <a:cubicBezTo>
                  <a:pt x="3082621" y="985918"/>
                  <a:pt x="3100453" y="1121214"/>
                  <a:pt x="3091498" y="1243152"/>
                </a:cubicBezTo>
                <a:lnTo>
                  <a:pt x="3091498" y="1243147"/>
                </a:lnTo>
                <a:cubicBezTo>
                  <a:pt x="3084281" y="1373726"/>
                  <a:pt x="2969713" y="1495761"/>
                  <a:pt x="2842863" y="1491782"/>
                </a:cubicBezTo>
                <a:cubicBezTo>
                  <a:pt x="2713409" y="1480894"/>
                  <a:pt x="2684721" y="1488671"/>
                  <a:pt x="2576248" y="1491782"/>
                </a:cubicBezTo>
                <a:cubicBezTo>
                  <a:pt x="2603861" y="1577248"/>
                  <a:pt x="2626669" y="1657302"/>
                  <a:pt x="2650960" y="1771775"/>
                </a:cubicBezTo>
                <a:cubicBezTo>
                  <a:pt x="2441606" y="1722669"/>
                  <a:pt x="2390765" y="1696400"/>
                  <a:pt x="2244119" y="1637378"/>
                </a:cubicBezTo>
                <a:cubicBezTo>
                  <a:pt x="2097473" y="1578356"/>
                  <a:pt x="1898125" y="1536131"/>
                  <a:pt x="1803374" y="1491782"/>
                </a:cubicBezTo>
                <a:cubicBezTo>
                  <a:pt x="1677934" y="1474689"/>
                  <a:pt x="1478620" y="1516519"/>
                  <a:pt x="1300675" y="1491782"/>
                </a:cubicBezTo>
                <a:cubicBezTo>
                  <a:pt x="1122730" y="1467045"/>
                  <a:pt x="895503" y="1474464"/>
                  <a:pt x="751334" y="1491782"/>
                </a:cubicBezTo>
                <a:cubicBezTo>
                  <a:pt x="607165" y="1509100"/>
                  <a:pt x="421435" y="1502445"/>
                  <a:pt x="248635" y="1491782"/>
                </a:cubicBezTo>
                <a:cubicBezTo>
                  <a:pt x="110336" y="1488646"/>
                  <a:pt x="-16295" y="1394268"/>
                  <a:pt x="0" y="1243147"/>
                </a:cubicBezTo>
                <a:lnTo>
                  <a:pt x="0" y="1243152"/>
                </a:lnTo>
                <a:cubicBezTo>
                  <a:pt x="14369" y="1164881"/>
                  <a:pt x="3574" y="1044414"/>
                  <a:pt x="0" y="870206"/>
                </a:cubicBezTo>
                <a:lnTo>
                  <a:pt x="0" y="870206"/>
                </a:lnTo>
                <a:cubicBezTo>
                  <a:pt x="28656" y="641657"/>
                  <a:pt x="28852" y="486768"/>
                  <a:pt x="0" y="248635"/>
                </a:cubicBezTo>
                <a:close/>
              </a:path>
              <a:path w="3091498" h="1491782" stroke="0" extrusionOk="0">
                <a:moveTo>
                  <a:pt x="0" y="248635"/>
                </a:moveTo>
                <a:cubicBezTo>
                  <a:pt x="18073" y="133319"/>
                  <a:pt x="114202" y="1913"/>
                  <a:pt x="248635" y="0"/>
                </a:cubicBezTo>
                <a:cubicBezTo>
                  <a:pt x="356756" y="-6455"/>
                  <a:pt x="571519" y="-9727"/>
                  <a:pt x="782429" y="0"/>
                </a:cubicBezTo>
                <a:cubicBezTo>
                  <a:pt x="993339" y="9727"/>
                  <a:pt x="1122434" y="-17466"/>
                  <a:pt x="1300675" y="0"/>
                </a:cubicBezTo>
                <a:cubicBezTo>
                  <a:pt x="1478916" y="17466"/>
                  <a:pt x="1598448" y="22353"/>
                  <a:pt x="1803374" y="0"/>
                </a:cubicBezTo>
                <a:lnTo>
                  <a:pt x="1803374" y="0"/>
                </a:lnTo>
                <a:cubicBezTo>
                  <a:pt x="1970453" y="2703"/>
                  <a:pt x="2060867" y="1417"/>
                  <a:pt x="2166625" y="0"/>
                </a:cubicBezTo>
                <a:cubicBezTo>
                  <a:pt x="2272383" y="-1417"/>
                  <a:pt x="2482735" y="-10828"/>
                  <a:pt x="2576248" y="0"/>
                </a:cubicBezTo>
                <a:cubicBezTo>
                  <a:pt x="2642426" y="-5319"/>
                  <a:pt x="2745298" y="8110"/>
                  <a:pt x="2842863" y="0"/>
                </a:cubicBezTo>
                <a:cubicBezTo>
                  <a:pt x="2985528" y="-2030"/>
                  <a:pt x="3086940" y="109069"/>
                  <a:pt x="3091498" y="248635"/>
                </a:cubicBezTo>
                <a:cubicBezTo>
                  <a:pt x="3087704" y="553230"/>
                  <a:pt x="3096168" y="649710"/>
                  <a:pt x="3091498" y="870206"/>
                </a:cubicBezTo>
                <a:lnTo>
                  <a:pt x="3091498" y="870206"/>
                </a:lnTo>
                <a:cubicBezTo>
                  <a:pt x="3078507" y="960025"/>
                  <a:pt x="3104478" y="1089432"/>
                  <a:pt x="3091498" y="1243152"/>
                </a:cubicBezTo>
                <a:lnTo>
                  <a:pt x="3091498" y="1243147"/>
                </a:lnTo>
                <a:cubicBezTo>
                  <a:pt x="3079549" y="1391733"/>
                  <a:pt x="2965910" y="1471024"/>
                  <a:pt x="2842863" y="1491782"/>
                </a:cubicBezTo>
                <a:cubicBezTo>
                  <a:pt x="2725498" y="1493335"/>
                  <a:pt x="2639700" y="1487825"/>
                  <a:pt x="2576248" y="1491782"/>
                </a:cubicBezTo>
                <a:cubicBezTo>
                  <a:pt x="2581610" y="1554422"/>
                  <a:pt x="2618658" y="1658033"/>
                  <a:pt x="2650960" y="1771775"/>
                </a:cubicBezTo>
                <a:cubicBezTo>
                  <a:pt x="2487204" y="1704251"/>
                  <a:pt x="2431322" y="1685288"/>
                  <a:pt x="2244119" y="1637378"/>
                </a:cubicBezTo>
                <a:cubicBezTo>
                  <a:pt x="2056916" y="1589468"/>
                  <a:pt x="1914380" y="1536843"/>
                  <a:pt x="1803374" y="1491782"/>
                </a:cubicBezTo>
                <a:cubicBezTo>
                  <a:pt x="1590679" y="1497837"/>
                  <a:pt x="1491024" y="1470668"/>
                  <a:pt x="1316222" y="1491782"/>
                </a:cubicBezTo>
                <a:cubicBezTo>
                  <a:pt x="1141420" y="1512896"/>
                  <a:pt x="966597" y="1472345"/>
                  <a:pt x="844618" y="1491782"/>
                </a:cubicBezTo>
                <a:cubicBezTo>
                  <a:pt x="722639" y="1511219"/>
                  <a:pt x="540333" y="1492887"/>
                  <a:pt x="248635" y="1491782"/>
                </a:cubicBezTo>
                <a:cubicBezTo>
                  <a:pt x="95501" y="1498318"/>
                  <a:pt x="6318" y="1379968"/>
                  <a:pt x="0" y="1243147"/>
                </a:cubicBezTo>
                <a:lnTo>
                  <a:pt x="0" y="1243152"/>
                </a:lnTo>
                <a:cubicBezTo>
                  <a:pt x="-268" y="1106209"/>
                  <a:pt x="-17729" y="1040109"/>
                  <a:pt x="0" y="870206"/>
                </a:cubicBezTo>
                <a:lnTo>
                  <a:pt x="0" y="870206"/>
                </a:lnTo>
                <a:cubicBezTo>
                  <a:pt x="-8802" y="630275"/>
                  <a:pt x="19391" y="413039"/>
                  <a:pt x="0" y="24863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605663356">
                  <a:prstGeom prst="wedgeRoundRectCallout">
                    <a:avLst>
                      <a:gd name="adj1" fmla="val 35750"/>
                      <a:gd name="adj2" fmla="val 6876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ysClr val="windowText" lastClr="000000"/>
                </a:solidFill>
              </a:rPr>
              <a:t>Các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hình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có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đúng</a:t>
            </a:r>
            <a:r>
              <a:rPr lang="en-US" sz="3000" dirty="0">
                <a:solidFill>
                  <a:sysClr val="windowText" lastClr="000000"/>
                </a:solidFill>
              </a:rPr>
              <a:t> 4 </a:t>
            </a:r>
            <a:r>
              <a:rPr lang="en-US" sz="3000" dirty="0" err="1">
                <a:solidFill>
                  <a:sysClr val="windowText" lastClr="000000"/>
                </a:solidFill>
              </a:rPr>
              <a:t>đỉnh</a:t>
            </a:r>
            <a:r>
              <a:rPr lang="en-US" sz="3000" dirty="0">
                <a:solidFill>
                  <a:sysClr val="windowText" lastClr="000000"/>
                </a:solidFill>
              </a:rPr>
              <a:t>, 4 </a:t>
            </a:r>
            <a:r>
              <a:rPr lang="en-US" sz="3000" dirty="0" err="1">
                <a:solidFill>
                  <a:sysClr val="windowText" lastClr="000000"/>
                </a:solidFill>
              </a:rPr>
              <a:t>cạnh</a:t>
            </a:r>
            <a:r>
              <a:rPr lang="en-US" sz="3000" dirty="0">
                <a:solidFill>
                  <a:sysClr val="windowText" lastClr="000000"/>
                </a:solidFill>
              </a:rPr>
              <a:t>: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5582" y="4224099"/>
            <a:ext cx="2444926" cy="259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868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0.38958 0.2004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52786 -0.0023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3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5599 0.3879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9" y="19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7" grpId="0" animBg="1"/>
      <p:bldP spid="17" grpId="1" animBg="1"/>
      <p:bldP spid="18" grpId="0" animBg="1"/>
      <p:bldP spid="5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1767846" y="685"/>
            <a:ext cx="8945248" cy="707886"/>
            <a:chOff x="1787237" y="994880"/>
            <a:chExt cx="8945248" cy="7078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527945-7C6A-9D17-0185-9BFFA36DBDAA}"/>
                </a:ext>
              </a:extLst>
            </p:cNvPr>
            <p:cNvSpPr txBox="1"/>
            <p:nvPr/>
          </p:nvSpPr>
          <p:spPr>
            <a:xfrm>
              <a:off x="2513276" y="994880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Quan </a:t>
              </a:r>
              <a:r>
                <a:rPr lang="en-US" sz="4000" b="1" dirty="0" err="1">
                  <a:solidFill>
                    <a:srgbClr val="002060"/>
                  </a:solidFill>
                </a:rPr>
                <a:t>sát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hình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bên</a:t>
              </a:r>
              <a:r>
                <a:rPr lang="en-US" sz="4000" b="1" dirty="0">
                  <a:solidFill>
                    <a:srgbClr val="002060"/>
                  </a:solidFill>
                </a:rPr>
                <a:t>:</a:t>
              </a:r>
            </a:p>
          </p:txBody>
        </p:sp>
      </p:grpSp>
      <p:sp>
        <p:nvSpPr>
          <p:cNvPr id="8" name="Cube 7">
            <a:extLst>
              <a:ext uri="{FF2B5EF4-FFF2-40B4-BE49-F238E27FC236}">
                <a16:creationId xmlns:a16="http://schemas.microsoft.com/office/drawing/2014/main" id="{910AB69E-C021-B93C-A1CC-7A6840664385}"/>
              </a:ext>
            </a:extLst>
          </p:cNvPr>
          <p:cNvSpPr/>
          <p:nvPr/>
        </p:nvSpPr>
        <p:spPr>
          <a:xfrm>
            <a:off x="460323" y="2837375"/>
            <a:ext cx="1307523" cy="1183250"/>
          </a:xfrm>
          <a:prstGeom prst="cube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4233A2-1282-C3B2-2521-AB7451913B21}"/>
              </a:ext>
            </a:extLst>
          </p:cNvPr>
          <p:cNvSpPr/>
          <p:nvPr/>
        </p:nvSpPr>
        <p:spPr>
          <a:xfrm>
            <a:off x="1903038" y="2837375"/>
            <a:ext cx="1201351" cy="10753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33DA5-D77F-135B-DE32-1037AD61D295}"/>
              </a:ext>
            </a:extLst>
          </p:cNvPr>
          <p:cNvSpPr/>
          <p:nvPr/>
        </p:nvSpPr>
        <p:spPr>
          <a:xfrm>
            <a:off x="2116282" y="4146690"/>
            <a:ext cx="735947" cy="1375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878F992C-E12D-D2A0-BE59-A7612D1E5795}"/>
              </a:ext>
            </a:extLst>
          </p:cNvPr>
          <p:cNvSpPr/>
          <p:nvPr/>
        </p:nvSpPr>
        <p:spPr>
          <a:xfrm>
            <a:off x="296140" y="4155547"/>
            <a:ext cx="1471706" cy="828634"/>
          </a:xfrm>
          <a:prstGeom prst="cub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0ED119CC-4591-99AA-268A-39AA9F10E915}"/>
              </a:ext>
            </a:extLst>
          </p:cNvPr>
          <p:cNvSpPr/>
          <p:nvPr/>
        </p:nvSpPr>
        <p:spPr>
          <a:xfrm>
            <a:off x="360124" y="5119103"/>
            <a:ext cx="1343738" cy="636725"/>
          </a:xfrm>
          <a:prstGeom prst="flowChartMagneticDisk">
            <a:avLst/>
          </a:prstGeom>
          <a:solidFill>
            <a:srgbClr val="FF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34E5FD0-A191-6E0D-3994-95603BE80534}"/>
              </a:ext>
            </a:extLst>
          </p:cNvPr>
          <p:cNvSpPr/>
          <p:nvPr/>
        </p:nvSpPr>
        <p:spPr>
          <a:xfrm>
            <a:off x="2116282" y="5683091"/>
            <a:ext cx="1162387" cy="973009"/>
          </a:xfrm>
          <a:custGeom>
            <a:avLst/>
            <a:gdLst>
              <a:gd name="connsiteX0" fmla="*/ 0 w 966354"/>
              <a:gd name="connsiteY0" fmla="*/ 887002 h 887002"/>
              <a:gd name="connsiteX1" fmla="*/ 0 w 966354"/>
              <a:gd name="connsiteY1" fmla="*/ 0 h 887002"/>
              <a:gd name="connsiteX2" fmla="*/ 966354 w 966354"/>
              <a:gd name="connsiteY2" fmla="*/ 887002 h 887002"/>
              <a:gd name="connsiteX3" fmla="*/ 0 w 966354"/>
              <a:gd name="connsiteY3" fmla="*/ 887002 h 887002"/>
              <a:gd name="connsiteX0" fmla="*/ 0 w 966354"/>
              <a:gd name="connsiteY0" fmla="*/ 887002 h 887002"/>
              <a:gd name="connsiteX1" fmla="*/ 207818 w 966354"/>
              <a:gd name="connsiteY1" fmla="*/ 0 h 887002"/>
              <a:gd name="connsiteX2" fmla="*/ 966354 w 966354"/>
              <a:gd name="connsiteY2" fmla="*/ 887002 h 887002"/>
              <a:gd name="connsiteX3" fmla="*/ 0 w 966354"/>
              <a:gd name="connsiteY3" fmla="*/ 887002 h 88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6354" h="887002">
                <a:moveTo>
                  <a:pt x="0" y="887002"/>
                </a:moveTo>
                <a:lnTo>
                  <a:pt x="207818" y="0"/>
                </a:lnTo>
                <a:lnTo>
                  <a:pt x="966354" y="887002"/>
                </a:lnTo>
                <a:lnTo>
                  <a:pt x="0" y="887002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57A289-EE54-D3EE-6620-3EAA0EDCD326}"/>
              </a:ext>
            </a:extLst>
          </p:cNvPr>
          <p:cNvSpPr/>
          <p:nvPr/>
        </p:nvSpPr>
        <p:spPr>
          <a:xfrm>
            <a:off x="3278669" y="2902415"/>
            <a:ext cx="1141405" cy="973009"/>
          </a:xfrm>
          <a:custGeom>
            <a:avLst/>
            <a:gdLst>
              <a:gd name="connsiteX0" fmla="*/ 0 w 966354"/>
              <a:gd name="connsiteY0" fmla="*/ 0 h 804746"/>
              <a:gd name="connsiteX1" fmla="*/ 966354 w 966354"/>
              <a:gd name="connsiteY1" fmla="*/ 0 h 804746"/>
              <a:gd name="connsiteX2" fmla="*/ 966354 w 966354"/>
              <a:gd name="connsiteY2" fmla="*/ 804746 h 804746"/>
              <a:gd name="connsiteX3" fmla="*/ 0 w 966354"/>
              <a:gd name="connsiteY3" fmla="*/ 804746 h 804746"/>
              <a:gd name="connsiteX4" fmla="*/ 0 w 966354"/>
              <a:gd name="connsiteY4" fmla="*/ 0 h 804746"/>
              <a:gd name="connsiteX0" fmla="*/ 114300 w 966354"/>
              <a:gd name="connsiteY0" fmla="*/ 238991 h 804746"/>
              <a:gd name="connsiteX1" fmla="*/ 966354 w 966354"/>
              <a:gd name="connsiteY1" fmla="*/ 0 h 804746"/>
              <a:gd name="connsiteX2" fmla="*/ 966354 w 966354"/>
              <a:gd name="connsiteY2" fmla="*/ 804746 h 804746"/>
              <a:gd name="connsiteX3" fmla="*/ 0 w 966354"/>
              <a:gd name="connsiteY3" fmla="*/ 804746 h 804746"/>
              <a:gd name="connsiteX4" fmla="*/ 114300 w 966354"/>
              <a:gd name="connsiteY4" fmla="*/ 238991 h 804746"/>
              <a:gd name="connsiteX0" fmla="*/ 228600 w 966354"/>
              <a:gd name="connsiteY0" fmla="*/ 207818 h 804746"/>
              <a:gd name="connsiteX1" fmla="*/ 966354 w 966354"/>
              <a:gd name="connsiteY1" fmla="*/ 0 h 804746"/>
              <a:gd name="connsiteX2" fmla="*/ 966354 w 966354"/>
              <a:gd name="connsiteY2" fmla="*/ 804746 h 804746"/>
              <a:gd name="connsiteX3" fmla="*/ 0 w 966354"/>
              <a:gd name="connsiteY3" fmla="*/ 804746 h 804746"/>
              <a:gd name="connsiteX4" fmla="*/ 228600 w 966354"/>
              <a:gd name="connsiteY4" fmla="*/ 207818 h 804746"/>
              <a:gd name="connsiteX0" fmla="*/ 228600 w 966354"/>
              <a:gd name="connsiteY0" fmla="*/ 228600 h 825528"/>
              <a:gd name="connsiteX1" fmla="*/ 716972 w 966354"/>
              <a:gd name="connsiteY1" fmla="*/ 0 h 825528"/>
              <a:gd name="connsiteX2" fmla="*/ 966354 w 966354"/>
              <a:gd name="connsiteY2" fmla="*/ 825528 h 825528"/>
              <a:gd name="connsiteX3" fmla="*/ 0 w 966354"/>
              <a:gd name="connsiteY3" fmla="*/ 825528 h 825528"/>
              <a:gd name="connsiteX4" fmla="*/ 228600 w 966354"/>
              <a:gd name="connsiteY4" fmla="*/ 228600 h 82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354" h="825528">
                <a:moveTo>
                  <a:pt x="228600" y="228600"/>
                </a:moveTo>
                <a:lnTo>
                  <a:pt x="716972" y="0"/>
                </a:lnTo>
                <a:lnTo>
                  <a:pt x="966354" y="825528"/>
                </a:lnTo>
                <a:lnTo>
                  <a:pt x="0" y="825528"/>
                </a:lnTo>
                <a:lnTo>
                  <a:pt x="228600" y="2286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CC9578D-F935-121E-604D-FF01B0B85598}"/>
              </a:ext>
            </a:extLst>
          </p:cNvPr>
          <p:cNvSpPr/>
          <p:nvPr/>
        </p:nvSpPr>
        <p:spPr>
          <a:xfrm>
            <a:off x="3200665" y="4390770"/>
            <a:ext cx="887002" cy="887002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9" name="3D Model 18" descr="Dark Gray Ellipsoid">
                <a:extLst>
                  <a:ext uri="{FF2B5EF4-FFF2-40B4-BE49-F238E27FC236}">
                    <a16:creationId xmlns:a16="http://schemas.microsoft.com/office/drawing/2014/main" id="{EEB4F517-C3B0-60F7-BBC3-9769952EA3F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32346" y="5858706"/>
              <a:ext cx="999294" cy="999294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999294" cy="999294"/>
                    </a:xfrm>
                    <a:prstGeom prst="rect">
                      <a:avLst/>
                    </a:prstGeom>
                  </am3d:spPr>
                  <am3d:camera>
                    <am3d:pos x="0" y="0" z="7071399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438416" d="1000000"/>
                    <am3d:preTrans dx="0" dy="-918162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4751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9" name="3D Model 18" descr="Dark Gray Ellipsoid">
                <a:extLst>
                  <a:ext uri="{FF2B5EF4-FFF2-40B4-BE49-F238E27FC236}">
                    <a16:creationId xmlns:a16="http://schemas.microsoft.com/office/drawing/2014/main" id="{EEB4F517-C3B0-60F7-BBC3-9769952EA3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346" y="5858706"/>
                <a:ext cx="999294" cy="999294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A2690E0-FD8E-41D5-DDC7-0E76A9E13A4E}"/>
              </a:ext>
            </a:extLst>
          </p:cNvPr>
          <p:cNvSpPr/>
          <p:nvPr/>
        </p:nvSpPr>
        <p:spPr>
          <a:xfrm>
            <a:off x="7668491" y="2528843"/>
            <a:ext cx="3344949" cy="1491782"/>
          </a:xfrm>
          <a:custGeom>
            <a:avLst/>
            <a:gdLst>
              <a:gd name="connsiteX0" fmla="*/ 0 w 3344949"/>
              <a:gd name="connsiteY0" fmla="*/ 248635 h 1491782"/>
              <a:gd name="connsiteX1" fmla="*/ 248635 w 3344949"/>
              <a:gd name="connsiteY1" fmla="*/ 0 h 1491782"/>
              <a:gd name="connsiteX2" fmla="*/ 765086 w 3344949"/>
              <a:gd name="connsiteY2" fmla="*/ 0 h 1491782"/>
              <a:gd name="connsiteX3" fmla="*/ 1315588 w 3344949"/>
              <a:gd name="connsiteY3" fmla="*/ 0 h 1491782"/>
              <a:gd name="connsiteX4" fmla="*/ 1951220 w 3344949"/>
              <a:gd name="connsiteY4" fmla="*/ 0 h 1491782"/>
              <a:gd name="connsiteX5" fmla="*/ 1951220 w 3344949"/>
              <a:gd name="connsiteY5" fmla="*/ 0 h 1491782"/>
              <a:gd name="connsiteX6" fmla="*/ 2377701 w 3344949"/>
              <a:gd name="connsiteY6" fmla="*/ 0 h 1491782"/>
              <a:gd name="connsiteX7" fmla="*/ 2787458 w 3344949"/>
              <a:gd name="connsiteY7" fmla="*/ 0 h 1491782"/>
              <a:gd name="connsiteX8" fmla="*/ 3096314 w 3344949"/>
              <a:gd name="connsiteY8" fmla="*/ 0 h 1491782"/>
              <a:gd name="connsiteX9" fmla="*/ 3344949 w 3344949"/>
              <a:gd name="connsiteY9" fmla="*/ 248635 h 1491782"/>
              <a:gd name="connsiteX10" fmla="*/ 3344949 w 3344949"/>
              <a:gd name="connsiteY10" fmla="*/ 870206 h 1491782"/>
              <a:gd name="connsiteX11" fmla="*/ 3344949 w 3344949"/>
              <a:gd name="connsiteY11" fmla="*/ 870206 h 1491782"/>
              <a:gd name="connsiteX12" fmla="*/ 3344949 w 3344949"/>
              <a:gd name="connsiteY12" fmla="*/ 1243152 h 1491782"/>
              <a:gd name="connsiteX13" fmla="*/ 3344949 w 3344949"/>
              <a:gd name="connsiteY13" fmla="*/ 1243147 h 1491782"/>
              <a:gd name="connsiteX14" fmla="*/ 3096314 w 3344949"/>
              <a:gd name="connsiteY14" fmla="*/ 1491782 h 1491782"/>
              <a:gd name="connsiteX15" fmla="*/ 2787458 w 3344949"/>
              <a:gd name="connsiteY15" fmla="*/ 1491782 h 1491782"/>
              <a:gd name="connsiteX16" fmla="*/ 2868294 w 3344949"/>
              <a:gd name="connsiteY16" fmla="*/ 1771775 h 1491782"/>
              <a:gd name="connsiteX17" fmla="*/ 2428098 w 3344949"/>
              <a:gd name="connsiteY17" fmla="*/ 1637378 h 1491782"/>
              <a:gd name="connsiteX18" fmla="*/ 1951220 w 3344949"/>
              <a:gd name="connsiteY18" fmla="*/ 1491782 h 1491782"/>
              <a:gd name="connsiteX19" fmla="*/ 1400718 w 3344949"/>
              <a:gd name="connsiteY19" fmla="*/ 1491782 h 1491782"/>
              <a:gd name="connsiteX20" fmla="*/ 799137 w 3344949"/>
              <a:gd name="connsiteY20" fmla="*/ 1491782 h 1491782"/>
              <a:gd name="connsiteX21" fmla="*/ 248635 w 3344949"/>
              <a:gd name="connsiteY21" fmla="*/ 1491782 h 1491782"/>
              <a:gd name="connsiteX22" fmla="*/ 0 w 3344949"/>
              <a:gd name="connsiteY22" fmla="*/ 1243147 h 1491782"/>
              <a:gd name="connsiteX23" fmla="*/ 0 w 3344949"/>
              <a:gd name="connsiteY23" fmla="*/ 1243152 h 1491782"/>
              <a:gd name="connsiteX24" fmla="*/ 0 w 3344949"/>
              <a:gd name="connsiteY24" fmla="*/ 870206 h 1491782"/>
              <a:gd name="connsiteX25" fmla="*/ 0 w 3344949"/>
              <a:gd name="connsiteY25" fmla="*/ 870206 h 1491782"/>
              <a:gd name="connsiteX26" fmla="*/ 0 w 3344949"/>
              <a:gd name="connsiteY26" fmla="*/ 248635 h 149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44949" h="1491782" fill="none" extrusionOk="0">
                <a:moveTo>
                  <a:pt x="0" y="248635"/>
                </a:moveTo>
                <a:cubicBezTo>
                  <a:pt x="-16983" y="113679"/>
                  <a:pt x="125123" y="-18483"/>
                  <a:pt x="248635" y="0"/>
                </a:cubicBezTo>
                <a:cubicBezTo>
                  <a:pt x="491713" y="2826"/>
                  <a:pt x="508594" y="-25376"/>
                  <a:pt x="765086" y="0"/>
                </a:cubicBezTo>
                <a:cubicBezTo>
                  <a:pt x="1021578" y="25376"/>
                  <a:pt x="1067136" y="-13251"/>
                  <a:pt x="1315588" y="0"/>
                </a:cubicBezTo>
                <a:cubicBezTo>
                  <a:pt x="1564040" y="13251"/>
                  <a:pt x="1780414" y="15468"/>
                  <a:pt x="1951220" y="0"/>
                </a:cubicBezTo>
                <a:lnTo>
                  <a:pt x="1951220" y="0"/>
                </a:lnTo>
                <a:cubicBezTo>
                  <a:pt x="2137348" y="3709"/>
                  <a:pt x="2214154" y="-2478"/>
                  <a:pt x="2377701" y="0"/>
                </a:cubicBezTo>
                <a:cubicBezTo>
                  <a:pt x="2541248" y="2478"/>
                  <a:pt x="2670305" y="-9969"/>
                  <a:pt x="2787458" y="0"/>
                </a:cubicBezTo>
                <a:cubicBezTo>
                  <a:pt x="2930640" y="-3481"/>
                  <a:pt x="2974116" y="5825"/>
                  <a:pt x="3096314" y="0"/>
                </a:cubicBezTo>
                <a:cubicBezTo>
                  <a:pt x="3209422" y="20134"/>
                  <a:pt x="3331868" y="104769"/>
                  <a:pt x="3344949" y="248635"/>
                </a:cubicBezTo>
                <a:cubicBezTo>
                  <a:pt x="3368898" y="446293"/>
                  <a:pt x="3325930" y="633318"/>
                  <a:pt x="3344949" y="870206"/>
                </a:cubicBezTo>
                <a:lnTo>
                  <a:pt x="3344949" y="870206"/>
                </a:lnTo>
                <a:cubicBezTo>
                  <a:pt x="3336072" y="985918"/>
                  <a:pt x="3353904" y="1121214"/>
                  <a:pt x="3344949" y="1243152"/>
                </a:cubicBezTo>
                <a:lnTo>
                  <a:pt x="3344949" y="1243147"/>
                </a:lnTo>
                <a:cubicBezTo>
                  <a:pt x="3337732" y="1373726"/>
                  <a:pt x="3223164" y="1495761"/>
                  <a:pt x="3096314" y="1491782"/>
                </a:cubicBezTo>
                <a:cubicBezTo>
                  <a:pt x="2983320" y="1504058"/>
                  <a:pt x="2918760" y="1498275"/>
                  <a:pt x="2787458" y="1491782"/>
                </a:cubicBezTo>
                <a:cubicBezTo>
                  <a:pt x="2832417" y="1628431"/>
                  <a:pt x="2838758" y="1709087"/>
                  <a:pt x="2868294" y="1771775"/>
                </a:cubicBezTo>
                <a:cubicBezTo>
                  <a:pt x="2719903" y="1738067"/>
                  <a:pt x="2581996" y="1682774"/>
                  <a:pt x="2428098" y="1637378"/>
                </a:cubicBezTo>
                <a:cubicBezTo>
                  <a:pt x="2274200" y="1591983"/>
                  <a:pt x="2080628" y="1517291"/>
                  <a:pt x="1951220" y="1491782"/>
                </a:cubicBezTo>
                <a:cubicBezTo>
                  <a:pt x="1788128" y="1516966"/>
                  <a:pt x="1601229" y="1509092"/>
                  <a:pt x="1400718" y="1491782"/>
                </a:cubicBezTo>
                <a:cubicBezTo>
                  <a:pt x="1200207" y="1474472"/>
                  <a:pt x="1041812" y="1519707"/>
                  <a:pt x="799137" y="1491782"/>
                </a:cubicBezTo>
                <a:cubicBezTo>
                  <a:pt x="556462" y="1463857"/>
                  <a:pt x="373644" y="1483517"/>
                  <a:pt x="248635" y="1491782"/>
                </a:cubicBezTo>
                <a:cubicBezTo>
                  <a:pt x="110336" y="1488646"/>
                  <a:pt x="-16295" y="1394268"/>
                  <a:pt x="0" y="1243147"/>
                </a:cubicBezTo>
                <a:lnTo>
                  <a:pt x="0" y="1243152"/>
                </a:lnTo>
                <a:cubicBezTo>
                  <a:pt x="14369" y="1164881"/>
                  <a:pt x="3574" y="1044414"/>
                  <a:pt x="0" y="870206"/>
                </a:cubicBezTo>
                <a:lnTo>
                  <a:pt x="0" y="870206"/>
                </a:lnTo>
                <a:cubicBezTo>
                  <a:pt x="28656" y="641657"/>
                  <a:pt x="28852" y="486768"/>
                  <a:pt x="0" y="248635"/>
                </a:cubicBezTo>
                <a:close/>
              </a:path>
              <a:path w="3344949" h="1491782" stroke="0" extrusionOk="0">
                <a:moveTo>
                  <a:pt x="0" y="248635"/>
                </a:moveTo>
                <a:cubicBezTo>
                  <a:pt x="18073" y="133319"/>
                  <a:pt x="114202" y="1913"/>
                  <a:pt x="248635" y="0"/>
                </a:cubicBezTo>
                <a:cubicBezTo>
                  <a:pt x="482455" y="-5562"/>
                  <a:pt x="564861" y="-4386"/>
                  <a:pt x="833189" y="0"/>
                </a:cubicBezTo>
                <a:cubicBezTo>
                  <a:pt x="1101517" y="4386"/>
                  <a:pt x="1171509" y="17436"/>
                  <a:pt x="1400718" y="0"/>
                </a:cubicBezTo>
                <a:cubicBezTo>
                  <a:pt x="1629927" y="-17436"/>
                  <a:pt x="1800907" y="-15929"/>
                  <a:pt x="1951220" y="0"/>
                </a:cubicBezTo>
                <a:lnTo>
                  <a:pt x="1951220" y="0"/>
                </a:lnTo>
                <a:cubicBezTo>
                  <a:pt x="2063634" y="-10337"/>
                  <a:pt x="2252714" y="14880"/>
                  <a:pt x="2344252" y="0"/>
                </a:cubicBezTo>
                <a:cubicBezTo>
                  <a:pt x="2435790" y="-14880"/>
                  <a:pt x="2657215" y="-21619"/>
                  <a:pt x="2787458" y="0"/>
                </a:cubicBezTo>
                <a:cubicBezTo>
                  <a:pt x="2939017" y="5968"/>
                  <a:pt x="2942109" y="-8777"/>
                  <a:pt x="3096314" y="0"/>
                </a:cubicBezTo>
                <a:cubicBezTo>
                  <a:pt x="3238979" y="-2030"/>
                  <a:pt x="3340391" y="109069"/>
                  <a:pt x="3344949" y="248635"/>
                </a:cubicBezTo>
                <a:cubicBezTo>
                  <a:pt x="3341155" y="553230"/>
                  <a:pt x="3349619" y="649710"/>
                  <a:pt x="3344949" y="870206"/>
                </a:cubicBezTo>
                <a:lnTo>
                  <a:pt x="3344949" y="870206"/>
                </a:lnTo>
                <a:cubicBezTo>
                  <a:pt x="3331958" y="960025"/>
                  <a:pt x="3357929" y="1089432"/>
                  <a:pt x="3344949" y="1243152"/>
                </a:cubicBezTo>
                <a:lnTo>
                  <a:pt x="3344949" y="1243147"/>
                </a:lnTo>
                <a:cubicBezTo>
                  <a:pt x="3333000" y="1391733"/>
                  <a:pt x="3219361" y="1471024"/>
                  <a:pt x="3096314" y="1491782"/>
                </a:cubicBezTo>
                <a:cubicBezTo>
                  <a:pt x="2994260" y="1502517"/>
                  <a:pt x="2855795" y="1502028"/>
                  <a:pt x="2787458" y="1491782"/>
                </a:cubicBezTo>
                <a:cubicBezTo>
                  <a:pt x="2795530" y="1557445"/>
                  <a:pt x="2835174" y="1688047"/>
                  <a:pt x="2868294" y="1771775"/>
                </a:cubicBezTo>
                <a:cubicBezTo>
                  <a:pt x="2683753" y="1705673"/>
                  <a:pt x="2596616" y="1669944"/>
                  <a:pt x="2428098" y="1637378"/>
                </a:cubicBezTo>
                <a:cubicBezTo>
                  <a:pt x="2259580" y="1604812"/>
                  <a:pt x="2093381" y="1516093"/>
                  <a:pt x="1951220" y="1491782"/>
                </a:cubicBezTo>
                <a:cubicBezTo>
                  <a:pt x="1755919" y="1513282"/>
                  <a:pt x="1662296" y="1466436"/>
                  <a:pt x="1417743" y="1491782"/>
                </a:cubicBezTo>
                <a:cubicBezTo>
                  <a:pt x="1173190" y="1517128"/>
                  <a:pt x="1056919" y="1509172"/>
                  <a:pt x="901293" y="1491782"/>
                </a:cubicBezTo>
                <a:cubicBezTo>
                  <a:pt x="745667" y="1474393"/>
                  <a:pt x="395158" y="1500880"/>
                  <a:pt x="248635" y="1491782"/>
                </a:cubicBezTo>
                <a:cubicBezTo>
                  <a:pt x="95501" y="1498318"/>
                  <a:pt x="6318" y="1379968"/>
                  <a:pt x="0" y="1243147"/>
                </a:cubicBezTo>
                <a:lnTo>
                  <a:pt x="0" y="1243152"/>
                </a:lnTo>
                <a:cubicBezTo>
                  <a:pt x="-268" y="1106209"/>
                  <a:pt x="-17729" y="1040109"/>
                  <a:pt x="0" y="870206"/>
                </a:cubicBezTo>
                <a:lnTo>
                  <a:pt x="0" y="870206"/>
                </a:lnTo>
                <a:cubicBezTo>
                  <a:pt x="-8802" y="630275"/>
                  <a:pt x="19391" y="413039"/>
                  <a:pt x="0" y="24863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605663356">
                  <a:prstGeom prst="wedgeRoundRectCallout">
                    <a:avLst>
                      <a:gd name="adj1" fmla="val 35750"/>
                      <a:gd name="adj2" fmla="val 68769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ysClr val="windowText" lastClr="000000"/>
                </a:solidFill>
              </a:rPr>
              <a:t>Các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hình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có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đúng</a:t>
            </a:r>
            <a:r>
              <a:rPr lang="en-US" sz="3000" dirty="0">
                <a:solidFill>
                  <a:sysClr val="windowText" lastClr="000000"/>
                </a:solidFill>
              </a:rPr>
              <a:t> 12 </a:t>
            </a:r>
            <a:r>
              <a:rPr lang="en-US" sz="3000" dirty="0" err="1">
                <a:solidFill>
                  <a:sysClr val="windowText" lastClr="000000"/>
                </a:solidFill>
              </a:rPr>
              <a:t>cạnh</a:t>
            </a:r>
            <a:r>
              <a:rPr lang="en-US" sz="3000" dirty="0">
                <a:solidFill>
                  <a:sysClr val="windowText" lastClr="000000"/>
                </a:solidFill>
              </a:rPr>
              <a:t>, 6 </a:t>
            </a:r>
            <a:r>
              <a:rPr lang="en-US" sz="3000" dirty="0" err="1">
                <a:solidFill>
                  <a:sysClr val="windowText" lastClr="000000"/>
                </a:solidFill>
              </a:rPr>
              <a:t>mặt</a:t>
            </a:r>
            <a:endParaRPr lang="en-US" sz="3000" dirty="0">
              <a:solidFill>
                <a:sysClr val="windowText" lastClr="000000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34307" y="4301508"/>
            <a:ext cx="2444926" cy="2595508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90464BEA-89D9-9308-92B4-2726599F9B79}"/>
              </a:ext>
            </a:extLst>
          </p:cNvPr>
          <p:cNvSpPr/>
          <p:nvPr/>
        </p:nvSpPr>
        <p:spPr>
          <a:xfrm>
            <a:off x="1903038" y="942545"/>
            <a:ext cx="6274680" cy="707886"/>
          </a:xfrm>
          <a:custGeom>
            <a:avLst/>
            <a:gdLst>
              <a:gd name="connsiteX0" fmla="*/ 0 w 6274680"/>
              <a:gd name="connsiteY0" fmla="*/ 117981 h 707886"/>
              <a:gd name="connsiteX1" fmla="*/ 117981 w 6274680"/>
              <a:gd name="connsiteY1" fmla="*/ 0 h 707886"/>
              <a:gd name="connsiteX2" fmla="*/ 607788 w 6274680"/>
              <a:gd name="connsiteY2" fmla="*/ 0 h 707886"/>
              <a:gd name="connsiteX3" fmla="*/ 1157982 w 6274680"/>
              <a:gd name="connsiteY3" fmla="*/ 0 h 707886"/>
              <a:gd name="connsiteX4" fmla="*/ 1647790 w 6274680"/>
              <a:gd name="connsiteY4" fmla="*/ 0 h 707886"/>
              <a:gd name="connsiteX5" fmla="*/ 2439533 w 6274680"/>
              <a:gd name="connsiteY5" fmla="*/ 0 h 707886"/>
              <a:gd name="connsiteX6" fmla="*/ 2929340 w 6274680"/>
              <a:gd name="connsiteY6" fmla="*/ 0 h 707886"/>
              <a:gd name="connsiteX7" fmla="*/ 3600308 w 6274680"/>
              <a:gd name="connsiteY7" fmla="*/ 0 h 707886"/>
              <a:gd name="connsiteX8" fmla="*/ 4331664 w 6274680"/>
              <a:gd name="connsiteY8" fmla="*/ 0 h 707886"/>
              <a:gd name="connsiteX9" fmla="*/ 4821471 w 6274680"/>
              <a:gd name="connsiteY9" fmla="*/ 0 h 707886"/>
              <a:gd name="connsiteX10" fmla="*/ 5492440 w 6274680"/>
              <a:gd name="connsiteY10" fmla="*/ 0 h 707886"/>
              <a:gd name="connsiteX11" fmla="*/ 6156699 w 6274680"/>
              <a:gd name="connsiteY11" fmla="*/ 0 h 707886"/>
              <a:gd name="connsiteX12" fmla="*/ 6274680 w 6274680"/>
              <a:gd name="connsiteY12" fmla="*/ 117981 h 707886"/>
              <a:gd name="connsiteX13" fmla="*/ 6274680 w 6274680"/>
              <a:gd name="connsiteY13" fmla="*/ 589905 h 707886"/>
              <a:gd name="connsiteX14" fmla="*/ 6156699 w 6274680"/>
              <a:gd name="connsiteY14" fmla="*/ 707886 h 707886"/>
              <a:gd name="connsiteX15" fmla="*/ 5606505 w 6274680"/>
              <a:gd name="connsiteY15" fmla="*/ 707886 h 707886"/>
              <a:gd name="connsiteX16" fmla="*/ 4995923 w 6274680"/>
              <a:gd name="connsiteY16" fmla="*/ 707886 h 707886"/>
              <a:gd name="connsiteX17" fmla="*/ 4324955 w 6274680"/>
              <a:gd name="connsiteY17" fmla="*/ 707886 h 707886"/>
              <a:gd name="connsiteX18" fmla="*/ 3774760 w 6274680"/>
              <a:gd name="connsiteY18" fmla="*/ 707886 h 707886"/>
              <a:gd name="connsiteX19" fmla="*/ 3284953 w 6274680"/>
              <a:gd name="connsiteY19" fmla="*/ 707886 h 707886"/>
              <a:gd name="connsiteX20" fmla="*/ 2493210 w 6274680"/>
              <a:gd name="connsiteY20" fmla="*/ 707886 h 707886"/>
              <a:gd name="connsiteX21" fmla="*/ 1701467 w 6274680"/>
              <a:gd name="connsiteY21" fmla="*/ 707886 h 707886"/>
              <a:gd name="connsiteX22" fmla="*/ 970111 w 6274680"/>
              <a:gd name="connsiteY22" fmla="*/ 707886 h 707886"/>
              <a:gd name="connsiteX23" fmla="*/ 117981 w 6274680"/>
              <a:gd name="connsiteY23" fmla="*/ 707886 h 707886"/>
              <a:gd name="connsiteX24" fmla="*/ 0 w 6274680"/>
              <a:gd name="connsiteY24" fmla="*/ 589905 h 707886"/>
              <a:gd name="connsiteX25" fmla="*/ 0 w 6274680"/>
              <a:gd name="connsiteY25" fmla="*/ 117981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74680" h="707886" fill="none" extrusionOk="0">
                <a:moveTo>
                  <a:pt x="0" y="117981"/>
                </a:moveTo>
                <a:cubicBezTo>
                  <a:pt x="2831" y="37479"/>
                  <a:pt x="56424" y="1251"/>
                  <a:pt x="117981" y="0"/>
                </a:cubicBezTo>
                <a:cubicBezTo>
                  <a:pt x="277821" y="2349"/>
                  <a:pt x="494893" y="-1927"/>
                  <a:pt x="607788" y="0"/>
                </a:cubicBezTo>
                <a:cubicBezTo>
                  <a:pt x="720683" y="1927"/>
                  <a:pt x="1026462" y="16433"/>
                  <a:pt x="1157982" y="0"/>
                </a:cubicBezTo>
                <a:cubicBezTo>
                  <a:pt x="1289502" y="-16433"/>
                  <a:pt x="1516390" y="-20524"/>
                  <a:pt x="1647790" y="0"/>
                </a:cubicBezTo>
                <a:cubicBezTo>
                  <a:pt x="1779190" y="20524"/>
                  <a:pt x="2257175" y="26422"/>
                  <a:pt x="2439533" y="0"/>
                </a:cubicBezTo>
                <a:cubicBezTo>
                  <a:pt x="2621891" y="-26422"/>
                  <a:pt x="2792834" y="-1566"/>
                  <a:pt x="2929340" y="0"/>
                </a:cubicBezTo>
                <a:cubicBezTo>
                  <a:pt x="3065846" y="1566"/>
                  <a:pt x="3369766" y="29088"/>
                  <a:pt x="3600308" y="0"/>
                </a:cubicBezTo>
                <a:cubicBezTo>
                  <a:pt x="3830850" y="-29088"/>
                  <a:pt x="4165127" y="10470"/>
                  <a:pt x="4331664" y="0"/>
                </a:cubicBezTo>
                <a:cubicBezTo>
                  <a:pt x="4498201" y="-10470"/>
                  <a:pt x="4679855" y="19256"/>
                  <a:pt x="4821471" y="0"/>
                </a:cubicBezTo>
                <a:cubicBezTo>
                  <a:pt x="4963087" y="-19256"/>
                  <a:pt x="5211622" y="19935"/>
                  <a:pt x="5492440" y="0"/>
                </a:cubicBezTo>
                <a:cubicBezTo>
                  <a:pt x="5773258" y="-19935"/>
                  <a:pt x="5983219" y="-8365"/>
                  <a:pt x="6156699" y="0"/>
                </a:cubicBezTo>
                <a:cubicBezTo>
                  <a:pt x="6234878" y="146"/>
                  <a:pt x="6266546" y="51539"/>
                  <a:pt x="6274680" y="117981"/>
                </a:cubicBezTo>
                <a:cubicBezTo>
                  <a:pt x="6285276" y="349816"/>
                  <a:pt x="6297354" y="414062"/>
                  <a:pt x="6274680" y="589905"/>
                </a:cubicBezTo>
                <a:cubicBezTo>
                  <a:pt x="6282929" y="648921"/>
                  <a:pt x="6208960" y="704486"/>
                  <a:pt x="6156699" y="707886"/>
                </a:cubicBezTo>
                <a:cubicBezTo>
                  <a:pt x="5943264" y="725500"/>
                  <a:pt x="5775978" y="728254"/>
                  <a:pt x="5606505" y="707886"/>
                </a:cubicBezTo>
                <a:cubicBezTo>
                  <a:pt x="5437032" y="687518"/>
                  <a:pt x="5161409" y="708448"/>
                  <a:pt x="4995923" y="707886"/>
                </a:cubicBezTo>
                <a:cubicBezTo>
                  <a:pt x="4830437" y="707324"/>
                  <a:pt x="4482298" y="705833"/>
                  <a:pt x="4324955" y="707886"/>
                </a:cubicBezTo>
                <a:cubicBezTo>
                  <a:pt x="4167612" y="709939"/>
                  <a:pt x="4042576" y="721594"/>
                  <a:pt x="3774760" y="707886"/>
                </a:cubicBezTo>
                <a:cubicBezTo>
                  <a:pt x="3506945" y="694178"/>
                  <a:pt x="3455376" y="708576"/>
                  <a:pt x="3284953" y="707886"/>
                </a:cubicBezTo>
                <a:cubicBezTo>
                  <a:pt x="3114530" y="707196"/>
                  <a:pt x="2774863" y="683982"/>
                  <a:pt x="2493210" y="707886"/>
                </a:cubicBezTo>
                <a:cubicBezTo>
                  <a:pt x="2211557" y="731790"/>
                  <a:pt x="1997275" y="714663"/>
                  <a:pt x="1701467" y="707886"/>
                </a:cubicBezTo>
                <a:cubicBezTo>
                  <a:pt x="1405659" y="701109"/>
                  <a:pt x="1218598" y="719672"/>
                  <a:pt x="970111" y="707886"/>
                </a:cubicBezTo>
                <a:cubicBezTo>
                  <a:pt x="721624" y="696100"/>
                  <a:pt x="406941" y="722342"/>
                  <a:pt x="117981" y="707886"/>
                </a:cubicBezTo>
                <a:cubicBezTo>
                  <a:pt x="53147" y="720329"/>
                  <a:pt x="1728" y="652246"/>
                  <a:pt x="0" y="589905"/>
                </a:cubicBezTo>
                <a:cubicBezTo>
                  <a:pt x="5955" y="431096"/>
                  <a:pt x="-5360" y="345643"/>
                  <a:pt x="0" y="117981"/>
                </a:cubicBezTo>
                <a:close/>
              </a:path>
              <a:path w="6274680" h="707886" stroke="0" extrusionOk="0">
                <a:moveTo>
                  <a:pt x="0" y="117981"/>
                </a:moveTo>
                <a:cubicBezTo>
                  <a:pt x="7707" y="44149"/>
                  <a:pt x="46012" y="4185"/>
                  <a:pt x="117981" y="0"/>
                </a:cubicBezTo>
                <a:cubicBezTo>
                  <a:pt x="378850" y="-17447"/>
                  <a:pt x="637012" y="-25578"/>
                  <a:pt x="788950" y="0"/>
                </a:cubicBezTo>
                <a:cubicBezTo>
                  <a:pt x="940888" y="25578"/>
                  <a:pt x="1365118" y="7805"/>
                  <a:pt x="1580693" y="0"/>
                </a:cubicBezTo>
                <a:cubicBezTo>
                  <a:pt x="1796268" y="-7805"/>
                  <a:pt x="2021801" y="-18061"/>
                  <a:pt x="2191274" y="0"/>
                </a:cubicBezTo>
                <a:cubicBezTo>
                  <a:pt x="2360747" y="18061"/>
                  <a:pt x="2507165" y="-23267"/>
                  <a:pt x="2801856" y="0"/>
                </a:cubicBezTo>
                <a:cubicBezTo>
                  <a:pt x="3096547" y="23267"/>
                  <a:pt x="3276752" y="-26379"/>
                  <a:pt x="3472824" y="0"/>
                </a:cubicBezTo>
                <a:cubicBezTo>
                  <a:pt x="3668896" y="26379"/>
                  <a:pt x="3870176" y="7213"/>
                  <a:pt x="4023019" y="0"/>
                </a:cubicBezTo>
                <a:cubicBezTo>
                  <a:pt x="4175862" y="-7213"/>
                  <a:pt x="4421278" y="-22037"/>
                  <a:pt x="4814762" y="0"/>
                </a:cubicBezTo>
                <a:cubicBezTo>
                  <a:pt x="5208246" y="22037"/>
                  <a:pt x="5172946" y="-27339"/>
                  <a:pt x="5364956" y="0"/>
                </a:cubicBezTo>
                <a:cubicBezTo>
                  <a:pt x="5556966" y="27339"/>
                  <a:pt x="5850962" y="-4229"/>
                  <a:pt x="6156699" y="0"/>
                </a:cubicBezTo>
                <a:cubicBezTo>
                  <a:pt x="6236096" y="-7802"/>
                  <a:pt x="6271941" y="57257"/>
                  <a:pt x="6274680" y="117981"/>
                </a:cubicBezTo>
                <a:cubicBezTo>
                  <a:pt x="6294339" y="290756"/>
                  <a:pt x="6282126" y="455251"/>
                  <a:pt x="6274680" y="589905"/>
                </a:cubicBezTo>
                <a:cubicBezTo>
                  <a:pt x="6268657" y="652785"/>
                  <a:pt x="6211326" y="704843"/>
                  <a:pt x="6156699" y="707886"/>
                </a:cubicBezTo>
                <a:cubicBezTo>
                  <a:pt x="5946508" y="684426"/>
                  <a:pt x="5789666" y="727502"/>
                  <a:pt x="5425343" y="707886"/>
                </a:cubicBezTo>
                <a:cubicBezTo>
                  <a:pt x="5061020" y="688270"/>
                  <a:pt x="5072964" y="727128"/>
                  <a:pt x="4935536" y="707886"/>
                </a:cubicBezTo>
                <a:cubicBezTo>
                  <a:pt x="4798108" y="688644"/>
                  <a:pt x="4643189" y="731585"/>
                  <a:pt x="4385342" y="707886"/>
                </a:cubicBezTo>
                <a:cubicBezTo>
                  <a:pt x="4127495" y="684187"/>
                  <a:pt x="3977653" y="724577"/>
                  <a:pt x="3835147" y="707886"/>
                </a:cubicBezTo>
                <a:cubicBezTo>
                  <a:pt x="3692641" y="691195"/>
                  <a:pt x="3490202" y="688438"/>
                  <a:pt x="3345340" y="707886"/>
                </a:cubicBezTo>
                <a:cubicBezTo>
                  <a:pt x="3200478" y="727334"/>
                  <a:pt x="3011510" y="716436"/>
                  <a:pt x="2855533" y="707886"/>
                </a:cubicBezTo>
                <a:cubicBezTo>
                  <a:pt x="2699556" y="699336"/>
                  <a:pt x="2375419" y="671453"/>
                  <a:pt x="2063790" y="707886"/>
                </a:cubicBezTo>
                <a:cubicBezTo>
                  <a:pt x="1752161" y="744319"/>
                  <a:pt x="1757134" y="728940"/>
                  <a:pt x="1573983" y="707886"/>
                </a:cubicBezTo>
                <a:cubicBezTo>
                  <a:pt x="1390832" y="686832"/>
                  <a:pt x="1268634" y="703572"/>
                  <a:pt x="1084176" y="707886"/>
                </a:cubicBezTo>
                <a:cubicBezTo>
                  <a:pt x="899718" y="712200"/>
                  <a:pt x="319697" y="700453"/>
                  <a:pt x="117981" y="707886"/>
                </a:cubicBezTo>
                <a:cubicBezTo>
                  <a:pt x="57532" y="707222"/>
                  <a:pt x="5979" y="661815"/>
                  <a:pt x="0" y="589905"/>
                </a:cubicBezTo>
                <a:cubicBezTo>
                  <a:pt x="-662" y="362807"/>
                  <a:pt x="-9570" y="273284"/>
                  <a:pt x="0" y="117981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296675234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ysClr val="windowText" lastClr="000000"/>
                </a:solidFill>
              </a:rPr>
              <a:t>c)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Các</a:t>
            </a:r>
            <a:r>
              <a:rPr lang="en-US" sz="3000" b="1" dirty="0">
                <a:solidFill>
                  <a:sysClr val="windowText" lastClr="000000"/>
                </a:solidFill>
              </a:rPr>
              <a:t>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000" b="1" dirty="0">
                <a:solidFill>
                  <a:sysClr val="windowText" lastClr="000000"/>
                </a:solidFill>
              </a:rPr>
              <a:t>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nào</a:t>
            </a:r>
            <a:r>
              <a:rPr lang="en-US" sz="3000" b="1" dirty="0">
                <a:solidFill>
                  <a:sysClr val="windowText" lastClr="000000"/>
                </a:solidFill>
              </a:rPr>
              <a:t>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có</a:t>
            </a:r>
            <a:r>
              <a:rPr lang="en-US" sz="3000" b="1" dirty="0">
                <a:solidFill>
                  <a:sysClr val="windowText" lastClr="000000"/>
                </a:solidFill>
              </a:rPr>
              <a:t> 12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cạnh</a:t>
            </a:r>
            <a:r>
              <a:rPr lang="en-US" sz="3000" b="1" dirty="0">
                <a:solidFill>
                  <a:sysClr val="windowText" lastClr="000000"/>
                </a:solidFill>
              </a:rPr>
              <a:t>, 6 </a:t>
            </a:r>
            <a:r>
              <a:rPr lang="en-US" sz="3000" b="1" dirty="0" err="1">
                <a:solidFill>
                  <a:sysClr val="windowText" lastClr="000000"/>
                </a:solidFill>
              </a:rPr>
              <a:t>mặt</a:t>
            </a:r>
            <a:r>
              <a:rPr lang="en-US" sz="3000" b="1" dirty="0">
                <a:solidFill>
                  <a:sysClr val="windowText" lastClr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8700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51198 0.226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1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67408 0.06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7" grpId="0" animBg="1"/>
      <p:bldP spid="18" grpId="0" animBg="1"/>
      <p:bldP spid="1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676275" y="154373"/>
            <a:ext cx="5776480" cy="3127664"/>
          </a:xfrm>
          <a:custGeom>
            <a:avLst/>
            <a:gdLst>
              <a:gd name="connsiteX0" fmla="*/ 521487 w 5776480"/>
              <a:gd name="connsiteY0" fmla="*/ 1040382 h 3127664"/>
              <a:gd name="connsiteX1" fmla="*/ 751878 w 5776480"/>
              <a:gd name="connsiteY1" fmla="*/ 500064 h 3127664"/>
              <a:gd name="connsiteX2" fmla="*/ 1872675 w 5776480"/>
              <a:gd name="connsiteY2" fmla="*/ 376622 h 3127664"/>
              <a:gd name="connsiteX3" fmla="*/ 3002699 w 5776480"/>
              <a:gd name="connsiteY3" fmla="*/ 248475 h 3127664"/>
              <a:gd name="connsiteX4" fmla="*/ 3443022 w 5776480"/>
              <a:gd name="connsiteY4" fmla="*/ 14479 h 3127664"/>
              <a:gd name="connsiteX5" fmla="*/ 3989114 w 5776480"/>
              <a:gd name="connsiteY5" fmla="*/ 179623 h 3127664"/>
              <a:gd name="connsiteX6" fmla="*/ 4741928 w 5776480"/>
              <a:gd name="connsiteY6" fmla="*/ 49955 h 3127664"/>
              <a:gd name="connsiteX7" fmla="*/ 5123684 w 5776480"/>
              <a:gd name="connsiteY7" fmla="*/ 403700 h 3127664"/>
              <a:gd name="connsiteX8" fmla="*/ 5613615 w 5776480"/>
              <a:gd name="connsiteY8" fmla="*/ 747019 h 3127664"/>
              <a:gd name="connsiteX9" fmla="*/ 5591686 w 5776480"/>
              <a:gd name="connsiteY9" fmla="*/ 1119298 h 3127664"/>
              <a:gd name="connsiteX10" fmla="*/ 5751876 w 5776480"/>
              <a:gd name="connsiteY10" fmla="*/ 1688504 h 3127664"/>
              <a:gd name="connsiteX11" fmla="*/ 5001468 w 5776480"/>
              <a:gd name="connsiteY11" fmla="*/ 2186758 h 3127664"/>
              <a:gd name="connsiteX12" fmla="*/ 4732835 w 5776480"/>
              <a:gd name="connsiteY12" fmla="*/ 2613699 h 3127664"/>
              <a:gd name="connsiteX13" fmla="*/ 3818226 w 5776480"/>
              <a:gd name="connsiteY13" fmla="*/ 2665392 h 3127664"/>
              <a:gd name="connsiteX14" fmla="*/ 3164628 w 5776480"/>
              <a:gd name="connsiteY14" fmla="*/ 3120858 h 3127664"/>
              <a:gd name="connsiteX15" fmla="*/ 2203620 w 5776480"/>
              <a:gd name="connsiteY15" fmla="*/ 2842843 h 3127664"/>
              <a:gd name="connsiteX16" fmla="*/ 776080 w 5776480"/>
              <a:gd name="connsiteY16" fmla="*/ 2568159 h 3127664"/>
              <a:gd name="connsiteX17" fmla="*/ 148423 w 5776480"/>
              <a:gd name="connsiteY17" fmla="*/ 2262488 h 3127664"/>
              <a:gd name="connsiteX18" fmla="*/ 282539 w 5776480"/>
              <a:gd name="connsiteY18" fmla="*/ 1849882 h 3127664"/>
              <a:gd name="connsiteX19" fmla="*/ -669 w 5776480"/>
              <a:gd name="connsiteY19" fmla="*/ 1426562 h 3127664"/>
              <a:gd name="connsiteX20" fmla="*/ 516540 w 5776480"/>
              <a:gd name="connsiteY20" fmla="*/ 1050301 h 3127664"/>
              <a:gd name="connsiteX21" fmla="*/ 521487 w 5776480"/>
              <a:gd name="connsiteY21" fmla="*/ 1040382 h 3127664"/>
              <a:gd name="connsiteX0" fmla="*/ 6035037 w 5776480"/>
              <a:gd name="connsiteY0" fmla="*/ 2770485 h 3127664"/>
              <a:gd name="connsiteX1" fmla="*/ 5948157 w 5776480"/>
              <a:gd name="connsiteY1" fmla="*/ 2857365 h 3127664"/>
              <a:gd name="connsiteX2" fmla="*/ 5861277 w 5776480"/>
              <a:gd name="connsiteY2" fmla="*/ 2770485 h 3127664"/>
              <a:gd name="connsiteX3" fmla="*/ 5948157 w 5776480"/>
              <a:gd name="connsiteY3" fmla="*/ 2683605 h 3127664"/>
              <a:gd name="connsiteX4" fmla="*/ 6035037 w 5776480"/>
              <a:gd name="connsiteY4" fmla="*/ 2770485 h 3127664"/>
              <a:gd name="connsiteX0" fmla="*/ 5934049 w 5776480"/>
              <a:gd name="connsiteY0" fmla="*/ 2696401 h 3127664"/>
              <a:gd name="connsiteX1" fmla="*/ 5760290 w 5776480"/>
              <a:gd name="connsiteY1" fmla="*/ 2870160 h 3127664"/>
              <a:gd name="connsiteX2" fmla="*/ 5586531 w 5776480"/>
              <a:gd name="connsiteY2" fmla="*/ 2696401 h 3127664"/>
              <a:gd name="connsiteX3" fmla="*/ 5760290 w 5776480"/>
              <a:gd name="connsiteY3" fmla="*/ 2522642 h 3127664"/>
              <a:gd name="connsiteX4" fmla="*/ 5934049 w 5776480"/>
              <a:gd name="connsiteY4" fmla="*/ 2696401 h 3127664"/>
              <a:gd name="connsiteX0" fmla="*/ 5671418 w 5776480"/>
              <a:gd name="connsiteY0" fmla="*/ 2558574 h 3127664"/>
              <a:gd name="connsiteX1" fmla="*/ 5410779 w 5776480"/>
              <a:gd name="connsiteY1" fmla="*/ 2819213 h 3127664"/>
              <a:gd name="connsiteX2" fmla="*/ 5150140 w 5776480"/>
              <a:gd name="connsiteY2" fmla="*/ 2558574 h 3127664"/>
              <a:gd name="connsiteX3" fmla="*/ 5410779 w 5776480"/>
              <a:gd name="connsiteY3" fmla="*/ 2297935 h 3127664"/>
              <a:gd name="connsiteX4" fmla="*/ 5671418 w 5776480"/>
              <a:gd name="connsiteY4" fmla="*/ 2558574 h 3127664"/>
              <a:gd name="connsiteX0" fmla="*/ 627523 w 5776480"/>
              <a:gd name="connsiteY0" fmla="*/ 1895205 h 3127664"/>
              <a:gd name="connsiteX1" fmla="*/ 288824 w 5776480"/>
              <a:gd name="connsiteY1" fmla="*/ 1837502 h 3127664"/>
              <a:gd name="connsiteX2" fmla="*/ 926376 w 5776480"/>
              <a:gd name="connsiteY2" fmla="*/ 2526674 h 3127664"/>
              <a:gd name="connsiteX3" fmla="*/ 778220 w 5776480"/>
              <a:gd name="connsiteY3" fmla="*/ 2554258 h 3127664"/>
              <a:gd name="connsiteX4" fmla="*/ 2203352 w 5776480"/>
              <a:gd name="connsiteY4" fmla="*/ 2830101 h 3127664"/>
              <a:gd name="connsiteX5" fmla="*/ 2114031 w 5776480"/>
              <a:gd name="connsiteY5" fmla="*/ 2704126 h 3127664"/>
              <a:gd name="connsiteX6" fmla="*/ 3854596 w 5776480"/>
              <a:gd name="connsiteY6" fmla="*/ 2515959 h 3127664"/>
              <a:gd name="connsiteX7" fmla="*/ 3818895 w 5776480"/>
              <a:gd name="connsiteY7" fmla="*/ 2654170 h 3127664"/>
              <a:gd name="connsiteX8" fmla="*/ 4563552 w 5776480"/>
              <a:gd name="connsiteY8" fmla="*/ 1661861 h 3127664"/>
              <a:gd name="connsiteX9" fmla="*/ 4998259 w 5776480"/>
              <a:gd name="connsiteY9" fmla="*/ 2178504 h 3127664"/>
              <a:gd name="connsiteX10" fmla="*/ 5589011 w 5776480"/>
              <a:gd name="connsiteY10" fmla="*/ 1111623 h 3127664"/>
              <a:gd name="connsiteX11" fmla="*/ 5395392 w 5776480"/>
              <a:gd name="connsiteY11" fmla="*/ 1305365 h 3127664"/>
              <a:gd name="connsiteX12" fmla="*/ 5124486 w 5776480"/>
              <a:gd name="connsiteY12" fmla="*/ 392840 h 3127664"/>
              <a:gd name="connsiteX13" fmla="*/ 5134648 w 5776480"/>
              <a:gd name="connsiteY13" fmla="*/ 484353 h 3127664"/>
              <a:gd name="connsiteX14" fmla="*/ 3888159 w 5776480"/>
              <a:gd name="connsiteY14" fmla="*/ 286123 h 3127664"/>
              <a:gd name="connsiteX15" fmla="*/ 3987375 w 5776480"/>
              <a:gd name="connsiteY15" fmla="*/ 169415 h 3127664"/>
              <a:gd name="connsiteX16" fmla="*/ 2960579 w 5776480"/>
              <a:gd name="connsiteY16" fmla="*/ 341726 h 3127664"/>
              <a:gd name="connsiteX17" fmla="*/ 3008583 w 5776480"/>
              <a:gd name="connsiteY17" fmla="*/ 241090 h 3127664"/>
              <a:gd name="connsiteX18" fmla="*/ 1872007 w 5776480"/>
              <a:gd name="connsiteY18" fmla="*/ 375898 h 3127664"/>
              <a:gd name="connsiteX19" fmla="*/ 2045836 w 5776480"/>
              <a:gd name="connsiteY19" fmla="*/ 473493 h 3127664"/>
              <a:gd name="connsiteX20" fmla="*/ 551841 w 5776480"/>
              <a:gd name="connsiteY20" fmla="*/ 1143117 h 3127664"/>
              <a:gd name="connsiteX21" fmla="*/ 521487 w 577648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6480" h="3127664" fill="none" extrusionOk="0">
                <a:moveTo>
                  <a:pt x="521487" y="1040382"/>
                </a:moveTo>
                <a:cubicBezTo>
                  <a:pt x="468877" y="815316"/>
                  <a:pt x="550749" y="625154"/>
                  <a:pt x="751878" y="500064"/>
                </a:cubicBezTo>
                <a:cubicBezTo>
                  <a:pt x="1067767" y="253668"/>
                  <a:pt x="1501485" y="298161"/>
                  <a:pt x="1872675" y="376622"/>
                </a:cubicBezTo>
                <a:cubicBezTo>
                  <a:pt x="2139540" y="67870"/>
                  <a:pt x="2669813" y="78268"/>
                  <a:pt x="3002699" y="248475"/>
                </a:cubicBezTo>
                <a:cubicBezTo>
                  <a:pt x="3066130" y="130267"/>
                  <a:pt x="3236147" y="23572"/>
                  <a:pt x="3443022" y="14479"/>
                </a:cubicBezTo>
                <a:cubicBezTo>
                  <a:pt x="3634758" y="-16601"/>
                  <a:pt x="3861248" y="72957"/>
                  <a:pt x="3989114" y="179623"/>
                </a:cubicBezTo>
                <a:cubicBezTo>
                  <a:pt x="4220366" y="39987"/>
                  <a:pt x="4513170" y="-3325"/>
                  <a:pt x="4741928" y="49955"/>
                </a:cubicBezTo>
                <a:cubicBezTo>
                  <a:pt x="4938211" y="105139"/>
                  <a:pt x="5104758" y="245536"/>
                  <a:pt x="5123684" y="403700"/>
                </a:cubicBezTo>
                <a:cubicBezTo>
                  <a:pt x="5351174" y="479926"/>
                  <a:pt x="5526818" y="595602"/>
                  <a:pt x="5613615" y="747019"/>
                </a:cubicBezTo>
                <a:cubicBezTo>
                  <a:pt x="5691386" y="882572"/>
                  <a:pt x="5663592" y="990379"/>
                  <a:pt x="5591686" y="1119298"/>
                </a:cubicBezTo>
                <a:cubicBezTo>
                  <a:pt x="5797004" y="1312325"/>
                  <a:pt x="5826808" y="1516390"/>
                  <a:pt x="5751876" y="1688504"/>
                </a:cubicBezTo>
                <a:cubicBezTo>
                  <a:pt x="5658654" y="1973122"/>
                  <a:pt x="5418178" y="2130043"/>
                  <a:pt x="5001468" y="2186758"/>
                </a:cubicBezTo>
                <a:cubicBezTo>
                  <a:pt x="4997538" y="2345766"/>
                  <a:pt x="4921116" y="2526344"/>
                  <a:pt x="4732835" y="2613699"/>
                </a:cubicBezTo>
                <a:cubicBezTo>
                  <a:pt x="4508169" y="2834867"/>
                  <a:pt x="4157121" y="2781485"/>
                  <a:pt x="3818226" y="2665392"/>
                </a:cubicBezTo>
                <a:cubicBezTo>
                  <a:pt x="3675556" y="2936238"/>
                  <a:pt x="3424065" y="3083692"/>
                  <a:pt x="3164628" y="3120858"/>
                </a:cubicBezTo>
                <a:cubicBezTo>
                  <a:pt x="2800347" y="3176387"/>
                  <a:pt x="2385615" y="3012827"/>
                  <a:pt x="2203620" y="2842843"/>
                </a:cubicBezTo>
                <a:cubicBezTo>
                  <a:pt x="1727105" y="3020490"/>
                  <a:pt x="1168709" y="2977819"/>
                  <a:pt x="776080" y="2568159"/>
                </a:cubicBezTo>
                <a:cubicBezTo>
                  <a:pt x="511968" y="2626807"/>
                  <a:pt x="235933" y="2491875"/>
                  <a:pt x="148423" y="2262488"/>
                </a:cubicBezTo>
                <a:cubicBezTo>
                  <a:pt x="110042" y="2128928"/>
                  <a:pt x="138116" y="1974109"/>
                  <a:pt x="282539" y="1849882"/>
                </a:cubicBezTo>
                <a:cubicBezTo>
                  <a:pt x="79901" y="1759745"/>
                  <a:pt x="-2279" y="1575829"/>
                  <a:pt x="-669" y="1426562"/>
                </a:cubicBezTo>
                <a:cubicBezTo>
                  <a:pt x="36812" y="1266902"/>
                  <a:pt x="246097" y="1106099"/>
                  <a:pt x="516540" y="1050301"/>
                </a:cubicBezTo>
                <a:cubicBezTo>
                  <a:pt x="518917" y="1046875"/>
                  <a:pt x="519903" y="1043265"/>
                  <a:pt x="521487" y="1040382"/>
                </a:cubicBezTo>
                <a:close/>
              </a:path>
              <a:path w="5776480" h="3127664" fill="none" extrusionOk="0">
                <a:moveTo>
                  <a:pt x="6035037" y="2770485"/>
                </a:moveTo>
                <a:cubicBezTo>
                  <a:pt x="6032763" y="2821284"/>
                  <a:pt x="5997273" y="2854687"/>
                  <a:pt x="5948157" y="2857365"/>
                </a:cubicBezTo>
                <a:cubicBezTo>
                  <a:pt x="5898865" y="2864386"/>
                  <a:pt x="5856528" y="2814146"/>
                  <a:pt x="5861277" y="2770485"/>
                </a:cubicBezTo>
                <a:cubicBezTo>
                  <a:pt x="5851805" y="2729691"/>
                  <a:pt x="5897881" y="2679621"/>
                  <a:pt x="5948157" y="2683605"/>
                </a:cubicBezTo>
                <a:cubicBezTo>
                  <a:pt x="5999651" y="2688697"/>
                  <a:pt x="6037400" y="2717423"/>
                  <a:pt x="6035037" y="2770485"/>
                </a:cubicBezTo>
                <a:close/>
              </a:path>
              <a:path w="5776480" h="3127664" fill="none" extrusionOk="0">
                <a:moveTo>
                  <a:pt x="5934049" y="2696401"/>
                </a:moveTo>
                <a:cubicBezTo>
                  <a:pt x="5938035" y="2806144"/>
                  <a:pt x="5840211" y="2868715"/>
                  <a:pt x="5760290" y="2870160"/>
                </a:cubicBezTo>
                <a:cubicBezTo>
                  <a:pt x="5671316" y="2865838"/>
                  <a:pt x="5584871" y="2782495"/>
                  <a:pt x="5586531" y="2696401"/>
                </a:cubicBezTo>
                <a:cubicBezTo>
                  <a:pt x="5566043" y="2601707"/>
                  <a:pt x="5678031" y="2517805"/>
                  <a:pt x="5760290" y="2522642"/>
                </a:cubicBezTo>
                <a:cubicBezTo>
                  <a:pt x="5855016" y="2531181"/>
                  <a:pt x="5949930" y="2610660"/>
                  <a:pt x="5934049" y="2696401"/>
                </a:cubicBezTo>
                <a:close/>
              </a:path>
              <a:path w="5776480" h="3127664" fill="none" extrusionOk="0">
                <a:moveTo>
                  <a:pt x="5671418" y="2558574"/>
                </a:moveTo>
                <a:cubicBezTo>
                  <a:pt x="5650728" y="2685167"/>
                  <a:pt x="5533339" y="2831839"/>
                  <a:pt x="5410779" y="2819213"/>
                </a:cubicBezTo>
                <a:cubicBezTo>
                  <a:pt x="5273013" y="2809758"/>
                  <a:pt x="5138247" y="2722752"/>
                  <a:pt x="5150140" y="2558574"/>
                </a:cubicBezTo>
                <a:cubicBezTo>
                  <a:pt x="5143087" y="2422419"/>
                  <a:pt x="5263884" y="2305076"/>
                  <a:pt x="5410779" y="2297935"/>
                </a:cubicBezTo>
                <a:cubicBezTo>
                  <a:pt x="5537144" y="2300520"/>
                  <a:pt x="5647040" y="2423363"/>
                  <a:pt x="5671418" y="2558574"/>
                </a:cubicBezTo>
                <a:close/>
              </a:path>
              <a:path w="5776480" h="3127664" fill="none" extrusionOk="0">
                <a:moveTo>
                  <a:pt x="627523" y="1895205"/>
                </a:moveTo>
                <a:cubicBezTo>
                  <a:pt x="511987" y="1909743"/>
                  <a:pt x="377174" y="1868062"/>
                  <a:pt x="288824" y="1837502"/>
                </a:cubicBezTo>
                <a:moveTo>
                  <a:pt x="926376" y="2526674"/>
                </a:moveTo>
                <a:cubicBezTo>
                  <a:pt x="880852" y="2543083"/>
                  <a:pt x="828304" y="2550996"/>
                  <a:pt x="778220" y="2554258"/>
                </a:cubicBezTo>
                <a:moveTo>
                  <a:pt x="2203352" y="2830101"/>
                </a:moveTo>
                <a:cubicBezTo>
                  <a:pt x="2161804" y="2788834"/>
                  <a:pt x="2149933" y="2749004"/>
                  <a:pt x="2114031" y="2704126"/>
                </a:cubicBezTo>
                <a:moveTo>
                  <a:pt x="3854596" y="2515959"/>
                </a:moveTo>
                <a:cubicBezTo>
                  <a:pt x="3852553" y="2567271"/>
                  <a:pt x="3838238" y="2608389"/>
                  <a:pt x="3818895" y="2654170"/>
                </a:cubicBezTo>
                <a:moveTo>
                  <a:pt x="4563552" y="1661861"/>
                </a:moveTo>
                <a:cubicBezTo>
                  <a:pt x="4863363" y="1782023"/>
                  <a:pt x="4994874" y="1981073"/>
                  <a:pt x="4998259" y="2178504"/>
                </a:cubicBezTo>
                <a:moveTo>
                  <a:pt x="5589011" y="1111623"/>
                </a:moveTo>
                <a:cubicBezTo>
                  <a:pt x="5557398" y="1196243"/>
                  <a:pt x="5479033" y="1231710"/>
                  <a:pt x="5395392" y="1305365"/>
                </a:cubicBezTo>
                <a:moveTo>
                  <a:pt x="5124486" y="392840"/>
                </a:moveTo>
                <a:cubicBezTo>
                  <a:pt x="5135096" y="423329"/>
                  <a:pt x="5135962" y="454396"/>
                  <a:pt x="5134648" y="484353"/>
                </a:cubicBezTo>
                <a:moveTo>
                  <a:pt x="3888159" y="286123"/>
                </a:moveTo>
                <a:cubicBezTo>
                  <a:pt x="3912284" y="243372"/>
                  <a:pt x="3942772" y="205860"/>
                  <a:pt x="3987375" y="169415"/>
                </a:cubicBezTo>
                <a:moveTo>
                  <a:pt x="2960579" y="341726"/>
                </a:moveTo>
                <a:cubicBezTo>
                  <a:pt x="2974351" y="314361"/>
                  <a:pt x="2987310" y="275394"/>
                  <a:pt x="3008583" y="241090"/>
                </a:cubicBezTo>
                <a:moveTo>
                  <a:pt x="1872007" y="375898"/>
                </a:moveTo>
                <a:cubicBezTo>
                  <a:pt x="1931762" y="404016"/>
                  <a:pt x="1998383" y="425388"/>
                  <a:pt x="2045836" y="473493"/>
                </a:cubicBezTo>
                <a:moveTo>
                  <a:pt x="551841" y="1143117"/>
                </a:moveTo>
                <a:cubicBezTo>
                  <a:pt x="537884" y="1117759"/>
                  <a:pt x="520169" y="1073405"/>
                  <a:pt x="521487" y="1040382"/>
                </a:cubicBezTo>
              </a:path>
              <a:path w="5776480" h="3127664" stroke="0" extrusionOk="0">
                <a:moveTo>
                  <a:pt x="521487" y="1040382"/>
                </a:moveTo>
                <a:cubicBezTo>
                  <a:pt x="493509" y="823538"/>
                  <a:pt x="557057" y="689463"/>
                  <a:pt x="751878" y="500064"/>
                </a:cubicBezTo>
                <a:cubicBezTo>
                  <a:pt x="1030012" y="275929"/>
                  <a:pt x="1561566" y="241567"/>
                  <a:pt x="1872675" y="376622"/>
                </a:cubicBezTo>
                <a:cubicBezTo>
                  <a:pt x="2087857" y="55932"/>
                  <a:pt x="2697546" y="-1895"/>
                  <a:pt x="3002699" y="248475"/>
                </a:cubicBezTo>
                <a:cubicBezTo>
                  <a:pt x="3117445" y="87299"/>
                  <a:pt x="3243355" y="-3232"/>
                  <a:pt x="3443022" y="14479"/>
                </a:cubicBezTo>
                <a:cubicBezTo>
                  <a:pt x="3660509" y="-8191"/>
                  <a:pt x="3841554" y="90714"/>
                  <a:pt x="3989114" y="179623"/>
                </a:cubicBezTo>
                <a:cubicBezTo>
                  <a:pt x="4156336" y="48096"/>
                  <a:pt x="4468968" y="-7817"/>
                  <a:pt x="4741928" y="49955"/>
                </a:cubicBezTo>
                <a:cubicBezTo>
                  <a:pt x="4917493" y="81846"/>
                  <a:pt x="5099176" y="245800"/>
                  <a:pt x="5123684" y="403700"/>
                </a:cubicBezTo>
                <a:cubicBezTo>
                  <a:pt x="5340403" y="453556"/>
                  <a:pt x="5550561" y="561805"/>
                  <a:pt x="5613615" y="747019"/>
                </a:cubicBezTo>
                <a:cubicBezTo>
                  <a:pt x="5674398" y="869629"/>
                  <a:pt x="5638309" y="1013656"/>
                  <a:pt x="5591686" y="1119298"/>
                </a:cubicBezTo>
                <a:cubicBezTo>
                  <a:pt x="5767247" y="1304388"/>
                  <a:pt x="5776306" y="1470016"/>
                  <a:pt x="5751876" y="1688504"/>
                </a:cubicBezTo>
                <a:cubicBezTo>
                  <a:pt x="5644861" y="2036837"/>
                  <a:pt x="5335056" y="2172256"/>
                  <a:pt x="5001468" y="2186758"/>
                </a:cubicBezTo>
                <a:cubicBezTo>
                  <a:pt x="4998444" y="2356345"/>
                  <a:pt x="4912168" y="2483016"/>
                  <a:pt x="4732835" y="2613699"/>
                </a:cubicBezTo>
                <a:cubicBezTo>
                  <a:pt x="4522220" y="2759190"/>
                  <a:pt x="4122117" y="2783192"/>
                  <a:pt x="3818226" y="2665392"/>
                </a:cubicBezTo>
                <a:cubicBezTo>
                  <a:pt x="3733641" y="2898919"/>
                  <a:pt x="3466225" y="3066814"/>
                  <a:pt x="3164628" y="3120858"/>
                </a:cubicBezTo>
                <a:cubicBezTo>
                  <a:pt x="2799561" y="3242412"/>
                  <a:pt x="2428475" y="2999642"/>
                  <a:pt x="2203620" y="2842843"/>
                </a:cubicBezTo>
                <a:cubicBezTo>
                  <a:pt x="1662326" y="3073944"/>
                  <a:pt x="1033714" y="2914325"/>
                  <a:pt x="776080" y="2568159"/>
                </a:cubicBezTo>
                <a:cubicBezTo>
                  <a:pt x="535837" y="2602481"/>
                  <a:pt x="258798" y="2500409"/>
                  <a:pt x="148423" y="2262488"/>
                </a:cubicBezTo>
                <a:cubicBezTo>
                  <a:pt x="110171" y="2099688"/>
                  <a:pt x="105416" y="1973681"/>
                  <a:pt x="282539" y="1849882"/>
                </a:cubicBezTo>
                <a:cubicBezTo>
                  <a:pt x="106237" y="1776002"/>
                  <a:pt x="-2720" y="1590376"/>
                  <a:pt x="-669" y="1426562"/>
                </a:cubicBezTo>
                <a:cubicBezTo>
                  <a:pt x="32384" y="1168939"/>
                  <a:pt x="201129" y="1060637"/>
                  <a:pt x="516540" y="1050301"/>
                </a:cubicBezTo>
                <a:cubicBezTo>
                  <a:pt x="518125" y="1047171"/>
                  <a:pt x="519947" y="1043798"/>
                  <a:pt x="521487" y="1040382"/>
                </a:cubicBezTo>
                <a:close/>
              </a:path>
              <a:path w="5776480" h="3127664" stroke="0" extrusionOk="0">
                <a:moveTo>
                  <a:pt x="6035037" y="2770485"/>
                </a:moveTo>
                <a:cubicBezTo>
                  <a:pt x="6033757" y="2828774"/>
                  <a:pt x="5987507" y="2864585"/>
                  <a:pt x="5948157" y="2857365"/>
                </a:cubicBezTo>
                <a:cubicBezTo>
                  <a:pt x="5902725" y="2859506"/>
                  <a:pt x="5854157" y="2827100"/>
                  <a:pt x="5861277" y="2770485"/>
                </a:cubicBezTo>
                <a:cubicBezTo>
                  <a:pt x="5860983" y="2718841"/>
                  <a:pt x="5901682" y="2684437"/>
                  <a:pt x="5948157" y="2683605"/>
                </a:cubicBezTo>
                <a:cubicBezTo>
                  <a:pt x="5990047" y="2683356"/>
                  <a:pt x="6037421" y="2721008"/>
                  <a:pt x="6035037" y="2770485"/>
                </a:cubicBezTo>
                <a:close/>
              </a:path>
              <a:path w="5776480" h="3127664" stroke="0" extrusionOk="0">
                <a:moveTo>
                  <a:pt x="5934049" y="2696401"/>
                </a:moveTo>
                <a:cubicBezTo>
                  <a:pt x="5940180" y="2786548"/>
                  <a:pt x="5874368" y="2856754"/>
                  <a:pt x="5760290" y="2870160"/>
                </a:cubicBezTo>
                <a:cubicBezTo>
                  <a:pt x="5667415" y="2863469"/>
                  <a:pt x="5587491" y="2788672"/>
                  <a:pt x="5586531" y="2696401"/>
                </a:cubicBezTo>
                <a:cubicBezTo>
                  <a:pt x="5576148" y="2598045"/>
                  <a:pt x="5656110" y="2533446"/>
                  <a:pt x="5760290" y="2522642"/>
                </a:cubicBezTo>
                <a:cubicBezTo>
                  <a:pt x="5843299" y="2525119"/>
                  <a:pt x="5939389" y="2590773"/>
                  <a:pt x="5934049" y="2696401"/>
                </a:cubicBezTo>
                <a:close/>
              </a:path>
              <a:path w="5776480" h="3127664" stroke="0" extrusionOk="0">
                <a:moveTo>
                  <a:pt x="5671418" y="2558574"/>
                </a:moveTo>
                <a:cubicBezTo>
                  <a:pt x="5650650" y="2694932"/>
                  <a:pt x="5542776" y="2826067"/>
                  <a:pt x="5410779" y="2819213"/>
                </a:cubicBezTo>
                <a:cubicBezTo>
                  <a:pt x="5277504" y="2818640"/>
                  <a:pt x="5119478" y="2708222"/>
                  <a:pt x="5150140" y="2558574"/>
                </a:cubicBezTo>
                <a:cubicBezTo>
                  <a:pt x="5155027" y="2415530"/>
                  <a:pt x="5256472" y="2293251"/>
                  <a:pt x="5410779" y="2297935"/>
                </a:cubicBezTo>
                <a:cubicBezTo>
                  <a:pt x="5559365" y="2307581"/>
                  <a:pt x="5672000" y="2436942"/>
                  <a:pt x="5671418" y="2558574"/>
                </a:cubicBezTo>
                <a:close/>
              </a:path>
              <a:path w="5776480" h="3127664" fill="none" stroke="0" extrusionOk="0">
                <a:moveTo>
                  <a:pt x="627523" y="1895205"/>
                </a:moveTo>
                <a:cubicBezTo>
                  <a:pt x="528317" y="1915541"/>
                  <a:pt x="384943" y="1875070"/>
                  <a:pt x="288824" y="1837502"/>
                </a:cubicBezTo>
                <a:moveTo>
                  <a:pt x="926376" y="2526674"/>
                </a:moveTo>
                <a:cubicBezTo>
                  <a:pt x="886558" y="2546846"/>
                  <a:pt x="819187" y="2550222"/>
                  <a:pt x="778220" y="2554258"/>
                </a:cubicBezTo>
                <a:moveTo>
                  <a:pt x="2203352" y="2830101"/>
                </a:moveTo>
                <a:cubicBezTo>
                  <a:pt x="2173541" y="2791411"/>
                  <a:pt x="2142436" y="2751255"/>
                  <a:pt x="2114031" y="2704126"/>
                </a:cubicBezTo>
                <a:moveTo>
                  <a:pt x="3854596" y="2515959"/>
                </a:moveTo>
                <a:cubicBezTo>
                  <a:pt x="3852784" y="2564978"/>
                  <a:pt x="3833879" y="2603531"/>
                  <a:pt x="3818895" y="2654170"/>
                </a:cubicBezTo>
                <a:moveTo>
                  <a:pt x="4563552" y="1661861"/>
                </a:moveTo>
                <a:cubicBezTo>
                  <a:pt x="4850278" y="1772122"/>
                  <a:pt x="5036922" y="1947319"/>
                  <a:pt x="4998259" y="2178504"/>
                </a:cubicBezTo>
                <a:moveTo>
                  <a:pt x="5589011" y="1111623"/>
                </a:moveTo>
                <a:cubicBezTo>
                  <a:pt x="5546263" y="1183959"/>
                  <a:pt x="5463896" y="1253987"/>
                  <a:pt x="5395392" y="1305365"/>
                </a:cubicBezTo>
                <a:moveTo>
                  <a:pt x="5124486" y="392840"/>
                </a:moveTo>
                <a:cubicBezTo>
                  <a:pt x="5132153" y="421385"/>
                  <a:pt x="5135992" y="458310"/>
                  <a:pt x="5134648" y="484353"/>
                </a:cubicBezTo>
                <a:moveTo>
                  <a:pt x="3888159" y="286123"/>
                </a:moveTo>
                <a:cubicBezTo>
                  <a:pt x="3914633" y="240998"/>
                  <a:pt x="3947977" y="204773"/>
                  <a:pt x="3987375" y="169415"/>
                </a:cubicBezTo>
                <a:moveTo>
                  <a:pt x="2960579" y="341726"/>
                </a:moveTo>
                <a:cubicBezTo>
                  <a:pt x="2972965" y="301769"/>
                  <a:pt x="2994691" y="272186"/>
                  <a:pt x="3008583" y="241090"/>
                </a:cubicBezTo>
                <a:moveTo>
                  <a:pt x="1872007" y="375898"/>
                </a:moveTo>
                <a:cubicBezTo>
                  <a:pt x="1927189" y="405405"/>
                  <a:pt x="1987274" y="433771"/>
                  <a:pt x="2045836" y="473493"/>
                </a:cubicBezTo>
                <a:moveTo>
                  <a:pt x="551841" y="1143117"/>
                </a:moveTo>
                <a:cubicBezTo>
                  <a:pt x="538533" y="1113482"/>
                  <a:pt x="529977" y="1072619"/>
                  <a:pt x="521487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57093200">
                  <a:prstGeom prst="cloudCallout">
                    <a:avLst>
                      <a:gd name="adj1" fmla="val 52972"/>
                      <a:gd name="adj2" fmla="val 3858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Yeah, </a:t>
            </a:r>
            <a:r>
              <a:rPr lang="en-US" sz="3200" dirty="0" err="1">
                <a:solidFill>
                  <a:sysClr val="windowText" lastClr="000000"/>
                </a:solidFill>
              </a:rPr>
              <a:t>chúng</a:t>
            </a:r>
            <a:r>
              <a:rPr lang="en-US" sz="3200" dirty="0">
                <a:solidFill>
                  <a:sysClr val="windowText" lastClr="000000"/>
                </a:solidFill>
              </a:rPr>
              <a:t> ta </a:t>
            </a:r>
            <a:r>
              <a:rPr lang="en-US" sz="3200" dirty="0" err="1">
                <a:solidFill>
                  <a:sysClr val="windowText" lastClr="000000"/>
                </a:solidFill>
              </a:rPr>
              <a:t>đã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thu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thập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được</a:t>
            </a:r>
            <a:r>
              <a:rPr lang="en-US" sz="3200" dirty="0">
                <a:solidFill>
                  <a:sysClr val="windowText" lastClr="000000"/>
                </a:solidFill>
              </a:rPr>
              <a:t> 1 </a:t>
            </a:r>
            <a:r>
              <a:rPr lang="en-US" sz="3200" dirty="0" err="1">
                <a:solidFill>
                  <a:sysClr val="windowText" lastClr="000000"/>
                </a:solidFill>
              </a:rPr>
              <a:t>chiếc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cần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câu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xịn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xò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rồi</a:t>
            </a:r>
            <a:r>
              <a:rPr lang="en-US" sz="3200" dirty="0">
                <a:solidFill>
                  <a:sysClr val="windowText" lastClr="000000"/>
                </a:solidFill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9CC27-B57C-88FD-568D-2B0514C13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0493" y="3282037"/>
            <a:ext cx="3213772" cy="32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2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2390" y="2878726"/>
            <a:ext cx="3630954" cy="385458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AD4BEA1-588B-FA01-D8DC-73E72529A56B}"/>
              </a:ext>
            </a:extLst>
          </p:cNvPr>
          <p:cNvSpPr/>
          <p:nvPr/>
        </p:nvSpPr>
        <p:spPr>
          <a:xfrm>
            <a:off x="1142999" y="1101436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Tiếp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theo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chúng</a:t>
            </a:r>
            <a:r>
              <a:rPr lang="en-US" sz="3200" dirty="0">
                <a:solidFill>
                  <a:schemeClr val="tx1"/>
                </a:solidFill>
              </a:rPr>
              <a:t> ta </a:t>
            </a:r>
            <a:r>
              <a:rPr lang="en-US" sz="3200" dirty="0" err="1">
                <a:solidFill>
                  <a:schemeClr val="tx1"/>
                </a:solidFill>
              </a:rPr>
              <a:t>sẽ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cùng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thập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mồi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câu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nhé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70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2233841" y="64209"/>
            <a:ext cx="8945248" cy="707886"/>
            <a:chOff x="1787237" y="1001409"/>
            <a:chExt cx="8945248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513276" y="1001409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002060"/>
                  </a:solidFill>
                </a:rPr>
                <a:t>Vẽ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hình</a:t>
              </a:r>
              <a:r>
                <a:rPr lang="en-US" sz="4000" b="1" dirty="0">
                  <a:solidFill>
                    <a:srgbClr val="002060"/>
                  </a:solidFill>
                </a:rPr>
                <a:t>: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C016920-96DD-544D-18F3-D8ED99E0B7AA}"/>
              </a:ext>
            </a:extLst>
          </p:cNvPr>
          <p:cNvSpPr/>
          <p:nvPr/>
        </p:nvSpPr>
        <p:spPr>
          <a:xfrm>
            <a:off x="7204294" y="1709652"/>
            <a:ext cx="3090106" cy="707887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  <a:prstDash val="lgDashDot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Vẽ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theo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mẫu</a:t>
            </a:r>
            <a:r>
              <a:rPr lang="en-US" sz="30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15033DD7-B048-730F-5756-A90A39F31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3135" y="3026492"/>
            <a:ext cx="3982921" cy="3304919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C35E4CA-A512-8057-E2DC-8B27E4A7773A}"/>
              </a:ext>
            </a:extLst>
          </p:cNvPr>
          <p:cNvSpPr/>
          <p:nvPr/>
        </p:nvSpPr>
        <p:spPr>
          <a:xfrm>
            <a:off x="1091046" y="1377795"/>
            <a:ext cx="5278581" cy="1188760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C000"/>
                </a:solidFill>
                <a:latin typeface="#9Slide05 Phobia" panose="02000506000000020003" pitchFamily="2" charset="0"/>
              </a:rPr>
              <a:t>Thảo</a:t>
            </a:r>
            <a:r>
              <a:rPr lang="en-US" sz="7200" dirty="0">
                <a:solidFill>
                  <a:srgbClr val="FFC00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#9Slide05 Phobia" panose="02000506000000020003" pitchFamily="2" charset="0"/>
              </a:rPr>
              <a:t>luận</a:t>
            </a:r>
            <a:r>
              <a:rPr lang="en-US" sz="7200" dirty="0">
                <a:solidFill>
                  <a:srgbClr val="FFC00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#9Slide05 Phobia" panose="02000506000000020003" pitchFamily="2" charset="0"/>
              </a:rPr>
              <a:t>nhóm</a:t>
            </a:r>
            <a:r>
              <a:rPr lang="en-US" sz="7200" dirty="0">
                <a:solidFill>
                  <a:srgbClr val="FFC00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#9Slide05 Phobia" panose="02000506000000020003" pitchFamily="2" charset="0"/>
              </a:rPr>
              <a:t>đôi</a:t>
            </a:r>
            <a:endParaRPr lang="en-US" sz="7200" dirty="0">
              <a:solidFill>
                <a:srgbClr val="FFC000"/>
              </a:solidFill>
              <a:latin typeface="#9Slide05 Phobia" panose="02000506000000020003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5B3458-1FAD-B374-2CAE-74ED0B629CDA}"/>
              </a:ext>
            </a:extLst>
          </p:cNvPr>
          <p:cNvGrpSpPr/>
          <p:nvPr/>
        </p:nvGrpSpPr>
        <p:grpSpPr>
          <a:xfrm>
            <a:off x="7649630" y="2902106"/>
            <a:ext cx="2199434" cy="2530186"/>
            <a:chOff x="7649630" y="2902106"/>
            <a:chExt cx="2199434" cy="253018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43C49F6-7898-9EF6-E6C9-210F984FF0D7}"/>
                </a:ext>
              </a:extLst>
            </p:cNvPr>
            <p:cNvGrpSpPr/>
            <p:nvPr/>
          </p:nvGrpSpPr>
          <p:grpSpPr>
            <a:xfrm>
              <a:off x="7649630" y="2902106"/>
              <a:ext cx="2199434" cy="2530186"/>
              <a:chOff x="4232540" y="1870807"/>
              <a:chExt cx="2199434" cy="253018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57F799F-89B7-CC13-F7CA-E18DA37B6DF6}"/>
                  </a:ext>
                </a:extLst>
              </p:cNvPr>
              <p:cNvGrpSpPr/>
              <p:nvPr/>
            </p:nvGrpSpPr>
            <p:grpSpPr>
              <a:xfrm>
                <a:off x="4937871" y="3429000"/>
                <a:ext cx="1000284" cy="971993"/>
                <a:chOff x="4937871" y="3429000"/>
                <a:chExt cx="1000284" cy="97199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920D88A2-0346-6B66-7A8D-BE80847223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034850" y="3429000"/>
                  <a:ext cx="345920" cy="95596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E2DE3AE6-22BE-5788-0B78-59B48A99EA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21250" y="3439169"/>
                  <a:ext cx="232760" cy="94579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65223B6-E2BB-B46E-D8B1-874EEC896A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37871" y="4244686"/>
                  <a:ext cx="161723" cy="14027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0E21275B-48B3-04AB-B83F-5BC0C98B17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37630" y="4244686"/>
                  <a:ext cx="84145" cy="14027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02828AF9-9DE8-1809-86B7-0F3E56ACF2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17344" y="4234739"/>
                  <a:ext cx="53919" cy="16625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5B5157C-01B9-4D93-EE50-08522D88A7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7050" y="4244686"/>
                  <a:ext cx="111105" cy="14027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9102B7E6-51E2-7B48-8212-4271FF574B72}"/>
                  </a:ext>
                </a:extLst>
              </p:cNvPr>
              <p:cNvSpPr/>
              <p:nvPr/>
            </p:nvSpPr>
            <p:spPr>
              <a:xfrm rot="16457204">
                <a:off x="4254493" y="2426278"/>
                <a:ext cx="330165" cy="374072"/>
              </a:xfrm>
              <a:prstGeom prst="triangle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839B503-AB09-DAB6-3454-131BC2D574F0}"/>
                  </a:ext>
                </a:extLst>
              </p:cNvPr>
              <p:cNvSpPr/>
              <p:nvPr/>
            </p:nvSpPr>
            <p:spPr>
              <a:xfrm>
                <a:off x="4561610" y="1870807"/>
                <a:ext cx="1870364" cy="187036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02D2484-4D21-82A1-7678-F969B9A03D0A}"/>
                  </a:ext>
                </a:extLst>
              </p:cNvPr>
              <p:cNvSpPr/>
              <p:nvPr/>
            </p:nvSpPr>
            <p:spPr>
              <a:xfrm>
                <a:off x="4937871" y="2514601"/>
                <a:ext cx="193959" cy="1974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F01F3EB-F5E9-F037-90CB-83CAE44DBD66}"/>
                </a:ext>
              </a:extLst>
            </p:cNvPr>
            <p:cNvSpPr/>
            <p:nvPr/>
          </p:nvSpPr>
          <p:spPr>
            <a:xfrm>
              <a:off x="8724900" y="3905250"/>
              <a:ext cx="600075" cy="299595"/>
            </a:xfrm>
            <a:custGeom>
              <a:avLst/>
              <a:gdLst>
                <a:gd name="connsiteX0" fmla="*/ 0 w 600075"/>
                <a:gd name="connsiteY0" fmla="*/ 0 h 299595"/>
                <a:gd name="connsiteX1" fmla="*/ 114300 w 600075"/>
                <a:gd name="connsiteY1" fmla="*/ 285750 h 299595"/>
                <a:gd name="connsiteX2" fmla="*/ 600075 w 600075"/>
                <a:gd name="connsiteY2" fmla="*/ 228600 h 2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75" h="299595">
                  <a:moveTo>
                    <a:pt x="0" y="0"/>
                  </a:moveTo>
                  <a:cubicBezTo>
                    <a:pt x="7144" y="123825"/>
                    <a:pt x="14288" y="247650"/>
                    <a:pt x="114300" y="285750"/>
                  </a:cubicBezTo>
                  <a:cubicBezTo>
                    <a:pt x="214312" y="323850"/>
                    <a:pt x="407193" y="276225"/>
                    <a:pt x="600075" y="2286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42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814741" y="27755"/>
            <a:ext cx="8945248" cy="707886"/>
            <a:chOff x="1787237" y="1001409"/>
            <a:chExt cx="8945248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513276" y="1001409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002060"/>
                  </a:solidFill>
                </a:rPr>
                <a:t>Vẽ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hình</a:t>
              </a:r>
              <a:r>
                <a:rPr lang="en-US" sz="4000" b="1" dirty="0">
                  <a:solidFill>
                    <a:srgbClr val="002060"/>
                  </a:solidFill>
                </a:rPr>
                <a:t>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7F799F-89B7-CC13-F7CA-E18DA37B6DF6}"/>
              </a:ext>
            </a:extLst>
          </p:cNvPr>
          <p:cNvGrpSpPr/>
          <p:nvPr/>
        </p:nvGrpSpPr>
        <p:grpSpPr>
          <a:xfrm>
            <a:off x="4898305" y="3857625"/>
            <a:ext cx="1000284" cy="971993"/>
            <a:chOff x="4937871" y="3429000"/>
            <a:chExt cx="1000284" cy="9719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20D88A2-0346-6B66-7A8D-BE80847223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4850" y="3429000"/>
              <a:ext cx="345920" cy="9559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DE3AE6-22BE-5788-0B78-59B48A99EA00}"/>
                </a:ext>
              </a:extLst>
            </p:cNvPr>
            <p:cNvCxnSpPr>
              <a:cxnSpLocks/>
            </p:cNvCxnSpPr>
            <p:nvPr/>
          </p:nvCxnSpPr>
          <p:spPr>
            <a:xfrm>
              <a:off x="5621250" y="3439169"/>
              <a:ext cx="232760" cy="9457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65223B6-E2BB-B46E-D8B1-874EEC896A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7871" y="4244686"/>
              <a:ext cx="161723" cy="1402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21275B-48B3-04AB-B83F-5BC0C98B17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7630" y="4244686"/>
              <a:ext cx="84145" cy="1402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2828AF9-9DE8-1809-86B7-0F3E56ACF287}"/>
                </a:ext>
              </a:extLst>
            </p:cNvPr>
            <p:cNvCxnSpPr>
              <a:cxnSpLocks/>
            </p:cNvCxnSpPr>
            <p:nvPr/>
          </p:nvCxnSpPr>
          <p:spPr>
            <a:xfrm>
              <a:off x="5117344" y="4234739"/>
              <a:ext cx="53919" cy="1662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5B5157C-01B9-4D93-EE50-08522D88A799}"/>
                </a:ext>
              </a:extLst>
            </p:cNvPr>
            <p:cNvCxnSpPr>
              <a:cxnSpLocks/>
            </p:cNvCxnSpPr>
            <p:nvPr/>
          </p:nvCxnSpPr>
          <p:spPr>
            <a:xfrm>
              <a:off x="5827050" y="4244686"/>
              <a:ext cx="111105" cy="1402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102B7E6-51E2-7B48-8212-4271FF574B72}"/>
              </a:ext>
            </a:extLst>
          </p:cNvPr>
          <p:cNvSpPr/>
          <p:nvPr/>
        </p:nvSpPr>
        <p:spPr>
          <a:xfrm rot="16457204">
            <a:off x="4214927" y="2854903"/>
            <a:ext cx="330165" cy="374072"/>
          </a:xfrm>
          <a:prstGeom prst="triangl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39B503-AB09-DAB6-3454-131BC2D574F0}"/>
              </a:ext>
            </a:extLst>
          </p:cNvPr>
          <p:cNvSpPr/>
          <p:nvPr/>
        </p:nvSpPr>
        <p:spPr>
          <a:xfrm>
            <a:off x="4522044" y="2299432"/>
            <a:ext cx="1870364" cy="18703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2D2484-4D21-82A1-7678-F969B9A03D0A}"/>
              </a:ext>
            </a:extLst>
          </p:cNvPr>
          <p:cNvSpPr/>
          <p:nvPr/>
        </p:nvSpPr>
        <p:spPr>
          <a:xfrm>
            <a:off x="4898305" y="2943226"/>
            <a:ext cx="193959" cy="1974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462407F-7722-5D56-1624-D10287437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21233" y="2705755"/>
            <a:ext cx="3706810" cy="3935111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43B0642-FA45-1577-E6FE-4632F1254D57}"/>
              </a:ext>
            </a:extLst>
          </p:cNvPr>
          <p:cNvSpPr/>
          <p:nvPr/>
        </p:nvSpPr>
        <p:spPr>
          <a:xfrm>
            <a:off x="7699664" y="381698"/>
            <a:ext cx="2982191" cy="2143293"/>
          </a:xfrm>
          <a:custGeom>
            <a:avLst/>
            <a:gdLst>
              <a:gd name="connsiteX0" fmla="*/ 2366100 w 2982191"/>
              <a:gd name="connsiteY0" fmla="*/ 2151438 h 2143293"/>
              <a:gd name="connsiteX1" fmla="*/ 1981867 w 2982191"/>
              <a:gd name="connsiteY1" fmla="*/ 2083584 h 2143293"/>
              <a:gd name="connsiteX2" fmla="*/ 367012 w 2982191"/>
              <a:gd name="connsiteY2" fmla="*/ 1775751 h 2143293"/>
              <a:gd name="connsiteX3" fmla="*/ 756017 w 2982191"/>
              <a:gd name="connsiteY3" fmla="*/ 139269 h 2143293"/>
              <a:gd name="connsiteX4" fmla="*/ 2372492 w 2982191"/>
              <a:gd name="connsiteY4" fmla="*/ 207262 h 2143293"/>
              <a:gd name="connsiteX5" fmla="*/ 2473584 w 2982191"/>
              <a:gd name="connsiteY5" fmla="*/ 1877769 h 2143293"/>
              <a:gd name="connsiteX6" fmla="*/ 2366100 w 2982191"/>
              <a:gd name="connsiteY6" fmla="*/ 2151438 h 214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2191" h="2143293" fill="none" extrusionOk="0">
                <a:moveTo>
                  <a:pt x="2366100" y="2151438"/>
                </a:moveTo>
                <a:cubicBezTo>
                  <a:pt x="2255639" y="2160498"/>
                  <a:pt x="2073495" y="2113501"/>
                  <a:pt x="1981867" y="2083584"/>
                </a:cubicBezTo>
                <a:cubicBezTo>
                  <a:pt x="1339872" y="2162090"/>
                  <a:pt x="805714" y="2150222"/>
                  <a:pt x="367012" y="1775751"/>
                </a:cubicBezTo>
                <a:cubicBezTo>
                  <a:pt x="-202941" y="1202597"/>
                  <a:pt x="-117863" y="469523"/>
                  <a:pt x="756017" y="139269"/>
                </a:cubicBezTo>
                <a:cubicBezTo>
                  <a:pt x="1264967" y="-158193"/>
                  <a:pt x="1862495" y="-53527"/>
                  <a:pt x="2372492" y="207262"/>
                </a:cubicBezTo>
                <a:cubicBezTo>
                  <a:pt x="3017438" y="545949"/>
                  <a:pt x="3316451" y="1355499"/>
                  <a:pt x="2473584" y="1877769"/>
                </a:cubicBezTo>
                <a:cubicBezTo>
                  <a:pt x="2422985" y="1960836"/>
                  <a:pt x="2402994" y="2075292"/>
                  <a:pt x="2366100" y="2151438"/>
                </a:cubicBezTo>
                <a:close/>
              </a:path>
              <a:path w="2982191" h="2143293" stroke="0" extrusionOk="0">
                <a:moveTo>
                  <a:pt x="2366100" y="2151438"/>
                </a:moveTo>
                <a:cubicBezTo>
                  <a:pt x="2210922" y="2089502"/>
                  <a:pt x="2091171" y="2082523"/>
                  <a:pt x="1981867" y="2083584"/>
                </a:cubicBezTo>
                <a:cubicBezTo>
                  <a:pt x="1361080" y="2232476"/>
                  <a:pt x="758054" y="2140283"/>
                  <a:pt x="367012" y="1775751"/>
                </a:cubicBezTo>
                <a:cubicBezTo>
                  <a:pt x="-263542" y="1295747"/>
                  <a:pt x="4929" y="520836"/>
                  <a:pt x="756017" y="139269"/>
                </a:cubicBezTo>
                <a:cubicBezTo>
                  <a:pt x="1244953" y="27880"/>
                  <a:pt x="1795180" y="-24666"/>
                  <a:pt x="2372492" y="207262"/>
                </a:cubicBezTo>
                <a:cubicBezTo>
                  <a:pt x="3125384" y="605879"/>
                  <a:pt x="3312263" y="1453572"/>
                  <a:pt x="2473584" y="1877769"/>
                </a:cubicBezTo>
                <a:cubicBezTo>
                  <a:pt x="2444047" y="1916458"/>
                  <a:pt x="2394962" y="2064759"/>
                  <a:pt x="2366100" y="215143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29341"/>
                      <a:gd name="adj2" fmla="val 5038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ysClr val="windowText" lastClr="000000"/>
                </a:solidFill>
              </a:rPr>
              <a:t>Hoàn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thành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bức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vẽ</a:t>
            </a:r>
            <a:r>
              <a:rPr lang="en-US" sz="3000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1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3EA3395-31A4-9C06-EAD5-4B6169F2AB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84361" y="27755"/>
            <a:ext cx="487363" cy="48736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53F1E8E-7717-14AF-9164-C39B9884423C}"/>
              </a:ext>
            </a:extLst>
          </p:cNvPr>
          <p:cNvSpPr/>
          <p:nvPr/>
        </p:nvSpPr>
        <p:spPr>
          <a:xfrm>
            <a:off x="5298514" y="3220541"/>
            <a:ext cx="600075" cy="299595"/>
          </a:xfrm>
          <a:custGeom>
            <a:avLst/>
            <a:gdLst>
              <a:gd name="connsiteX0" fmla="*/ 0 w 600075"/>
              <a:gd name="connsiteY0" fmla="*/ 0 h 299595"/>
              <a:gd name="connsiteX1" fmla="*/ 114300 w 600075"/>
              <a:gd name="connsiteY1" fmla="*/ 285750 h 299595"/>
              <a:gd name="connsiteX2" fmla="*/ 600075 w 600075"/>
              <a:gd name="connsiteY2" fmla="*/ 228600 h 2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299595">
                <a:moveTo>
                  <a:pt x="0" y="0"/>
                </a:moveTo>
                <a:cubicBezTo>
                  <a:pt x="7144" y="123825"/>
                  <a:pt x="14288" y="247650"/>
                  <a:pt x="114300" y="285750"/>
                </a:cubicBezTo>
                <a:cubicBezTo>
                  <a:pt x="214312" y="323850"/>
                  <a:pt x="407193" y="276225"/>
                  <a:pt x="600075" y="2286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  <p:bldP spid="7" grpId="0" animBg="1"/>
      <p:bldP spid="8" grpId="0" animBg="1"/>
      <p:bldP spid="5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0429" y="3926893"/>
            <a:ext cx="2741060" cy="2909881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C6BE9C6-079B-3144-92D7-F65DF74058E2}"/>
              </a:ext>
            </a:extLst>
          </p:cNvPr>
          <p:cNvSpPr/>
          <p:nvPr/>
        </p:nvSpPr>
        <p:spPr>
          <a:xfrm>
            <a:off x="6757949" y="1320516"/>
            <a:ext cx="4381106" cy="2253957"/>
          </a:xfrm>
          <a:custGeom>
            <a:avLst/>
            <a:gdLst>
              <a:gd name="connsiteX0" fmla="*/ 3789832 w 4381106"/>
              <a:gd name="connsiteY0" fmla="*/ 2462966 h 2253957"/>
              <a:gd name="connsiteX1" fmla="*/ 3392597 w 4381106"/>
              <a:gd name="connsiteY1" fmla="*/ 2327962 h 2253957"/>
              <a:gd name="connsiteX2" fmla="*/ 2962259 w 4381106"/>
              <a:gd name="connsiteY2" fmla="*/ 2181708 h 2253957"/>
              <a:gd name="connsiteX3" fmla="*/ 1113644 w 4381106"/>
              <a:gd name="connsiteY3" fmla="*/ 2108366 h 2253957"/>
              <a:gd name="connsiteX4" fmla="*/ 1089545 w 4381106"/>
              <a:gd name="connsiteY4" fmla="*/ 152694 h 2253957"/>
              <a:gd name="connsiteX5" fmla="*/ 2941635 w 4381106"/>
              <a:gd name="connsiteY5" fmla="*/ 68315 h 2253957"/>
              <a:gd name="connsiteX6" fmla="*/ 3674055 w 4381106"/>
              <a:gd name="connsiteY6" fmla="*/ 1956180 h 2253957"/>
              <a:gd name="connsiteX7" fmla="*/ 3789832 w 4381106"/>
              <a:gd name="connsiteY7" fmla="*/ 2462966 h 225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1106" h="2253957" fill="none" extrusionOk="0">
                <a:moveTo>
                  <a:pt x="3789832" y="2462966"/>
                </a:moveTo>
                <a:cubicBezTo>
                  <a:pt x="3673783" y="2475162"/>
                  <a:pt x="3587092" y="2371359"/>
                  <a:pt x="3392597" y="2327962"/>
                </a:cubicBezTo>
                <a:cubicBezTo>
                  <a:pt x="3198102" y="2284565"/>
                  <a:pt x="3078904" y="2198867"/>
                  <a:pt x="2962259" y="2181708"/>
                </a:cubicBezTo>
                <a:cubicBezTo>
                  <a:pt x="2309635" y="2335674"/>
                  <a:pt x="1820875" y="2337208"/>
                  <a:pt x="1113644" y="2108366"/>
                </a:cubicBezTo>
                <a:cubicBezTo>
                  <a:pt x="-542958" y="1889910"/>
                  <a:pt x="-205065" y="687712"/>
                  <a:pt x="1089545" y="152694"/>
                </a:cubicBezTo>
                <a:cubicBezTo>
                  <a:pt x="1564528" y="-170041"/>
                  <a:pt x="2304277" y="-8077"/>
                  <a:pt x="2941635" y="68315"/>
                </a:cubicBezTo>
                <a:cubicBezTo>
                  <a:pt x="4595071" y="327507"/>
                  <a:pt x="4719111" y="1237695"/>
                  <a:pt x="3674055" y="1956180"/>
                </a:cubicBezTo>
                <a:cubicBezTo>
                  <a:pt x="3778795" y="2183332"/>
                  <a:pt x="3728476" y="2300239"/>
                  <a:pt x="3789832" y="2462966"/>
                </a:cubicBezTo>
                <a:close/>
              </a:path>
              <a:path w="4381106" h="2253957" stroke="0" extrusionOk="0">
                <a:moveTo>
                  <a:pt x="3789832" y="2462966"/>
                </a:moveTo>
                <a:cubicBezTo>
                  <a:pt x="3633263" y="2434461"/>
                  <a:pt x="3555106" y="2363299"/>
                  <a:pt x="3392597" y="2327962"/>
                </a:cubicBezTo>
                <a:cubicBezTo>
                  <a:pt x="3230088" y="2292626"/>
                  <a:pt x="3074122" y="2196615"/>
                  <a:pt x="2962259" y="2181708"/>
                </a:cubicBezTo>
                <a:cubicBezTo>
                  <a:pt x="2522653" y="2319857"/>
                  <a:pt x="1712349" y="2297075"/>
                  <a:pt x="1113644" y="2108366"/>
                </a:cubicBezTo>
                <a:cubicBezTo>
                  <a:pt x="-589051" y="1764274"/>
                  <a:pt x="-294666" y="273289"/>
                  <a:pt x="1089545" y="152694"/>
                </a:cubicBezTo>
                <a:cubicBezTo>
                  <a:pt x="1481607" y="-62403"/>
                  <a:pt x="2328458" y="-74148"/>
                  <a:pt x="2941635" y="68315"/>
                </a:cubicBezTo>
                <a:cubicBezTo>
                  <a:pt x="4487727" y="390298"/>
                  <a:pt x="4838967" y="1396252"/>
                  <a:pt x="3674055" y="1956180"/>
                </a:cubicBezTo>
                <a:cubicBezTo>
                  <a:pt x="3732390" y="2205782"/>
                  <a:pt x="3692272" y="2255924"/>
                  <a:pt x="3789832" y="2462966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088570965">
                  <a:prstGeom prst="wedgeEllipseCallout">
                    <a:avLst>
                      <a:gd name="adj1" fmla="val 36504"/>
                      <a:gd name="adj2" fmla="val 5927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ysClr val="windowText" lastClr="000000"/>
                </a:solidFill>
              </a:rPr>
              <a:t>Cách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vẽ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hình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tròn</a:t>
            </a:r>
            <a:r>
              <a:rPr lang="en-US" sz="3000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2E6ADE-9F6D-5625-A5FC-E2EBD73C9B35}"/>
              </a:ext>
            </a:extLst>
          </p:cNvPr>
          <p:cNvSpPr/>
          <p:nvPr/>
        </p:nvSpPr>
        <p:spPr>
          <a:xfrm>
            <a:off x="162382" y="1579418"/>
            <a:ext cx="5933618" cy="2712027"/>
          </a:xfrm>
          <a:custGeom>
            <a:avLst/>
            <a:gdLst>
              <a:gd name="connsiteX0" fmla="*/ 0 w 5933618"/>
              <a:gd name="connsiteY0" fmla="*/ 452014 h 2712027"/>
              <a:gd name="connsiteX1" fmla="*/ 452014 w 5933618"/>
              <a:gd name="connsiteY1" fmla="*/ 0 h 2712027"/>
              <a:gd name="connsiteX2" fmla="*/ 1030417 w 5933618"/>
              <a:gd name="connsiteY2" fmla="*/ 0 h 2712027"/>
              <a:gd name="connsiteX3" fmla="*/ 1759707 w 5933618"/>
              <a:gd name="connsiteY3" fmla="*/ 0 h 2712027"/>
              <a:gd name="connsiteX4" fmla="*/ 2338110 w 5933618"/>
              <a:gd name="connsiteY4" fmla="*/ 0 h 2712027"/>
              <a:gd name="connsiteX5" fmla="*/ 3067401 w 5933618"/>
              <a:gd name="connsiteY5" fmla="*/ 0 h 2712027"/>
              <a:gd name="connsiteX6" fmla="*/ 3595508 w 5933618"/>
              <a:gd name="connsiteY6" fmla="*/ 0 h 2712027"/>
              <a:gd name="connsiteX7" fmla="*/ 4123615 w 5933618"/>
              <a:gd name="connsiteY7" fmla="*/ 0 h 2712027"/>
              <a:gd name="connsiteX8" fmla="*/ 4702018 w 5933618"/>
              <a:gd name="connsiteY8" fmla="*/ 0 h 2712027"/>
              <a:gd name="connsiteX9" fmla="*/ 5481604 w 5933618"/>
              <a:gd name="connsiteY9" fmla="*/ 0 h 2712027"/>
              <a:gd name="connsiteX10" fmla="*/ 5933618 w 5933618"/>
              <a:gd name="connsiteY10" fmla="*/ 452014 h 2712027"/>
              <a:gd name="connsiteX11" fmla="*/ 5933618 w 5933618"/>
              <a:gd name="connsiteY11" fmla="*/ 1000440 h 2712027"/>
              <a:gd name="connsiteX12" fmla="*/ 5933618 w 5933618"/>
              <a:gd name="connsiteY12" fmla="*/ 1585027 h 2712027"/>
              <a:gd name="connsiteX13" fmla="*/ 5933618 w 5933618"/>
              <a:gd name="connsiteY13" fmla="*/ 2260013 h 2712027"/>
              <a:gd name="connsiteX14" fmla="*/ 5481604 w 5933618"/>
              <a:gd name="connsiteY14" fmla="*/ 2712027 h 2712027"/>
              <a:gd name="connsiteX15" fmla="*/ 5003793 w 5933618"/>
              <a:gd name="connsiteY15" fmla="*/ 2712027 h 2712027"/>
              <a:gd name="connsiteX16" fmla="*/ 4375094 w 5933618"/>
              <a:gd name="connsiteY16" fmla="*/ 2712027 h 2712027"/>
              <a:gd name="connsiteX17" fmla="*/ 3796691 w 5933618"/>
              <a:gd name="connsiteY17" fmla="*/ 2712027 h 2712027"/>
              <a:gd name="connsiteX18" fmla="*/ 3318880 w 5933618"/>
              <a:gd name="connsiteY18" fmla="*/ 2712027 h 2712027"/>
              <a:gd name="connsiteX19" fmla="*/ 2790773 w 5933618"/>
              <a:gd name="connsiteY19" fmla="*/ 2712027 h 2712027"/>
              <a:gd name="connsiteX20" fmla="*/ 2212371 w 5933618"/>
              <a:gd name="connsiteY20" fmla="*/ 2712027 h 2712027"/>
              <a:gd name="connsiteX21" fmla="*/ 1684264 w 5933618"/>
              <a:gd name="connsiteY21" fmla="*/ 2712027 h 2712027"/>
              <a:gd name="connsiteX22" fmla="*/ 452014 w 5933618"/>
              <a:gd name="connsiteY22" fmla="*/ 2712027 h 2712027"/>
              <a:gd name="connsiteX23" fmla="*/ 0 w 5933618"/>
              <a:gd name="connsiteY23" fmla="*/ 2260013 h 2712027"/>
              <a:gd name="connsiteX24" fmla="*/ 0 w 5933618"/>
              <a:gd name="connsiteY24" fmla="*/ 1711587 h 2712027"/>
              <a:gd name="connsiteX25" fmla="*/ 0 w 5933618"/>
              <a:gd name="connsiteY25" fmla="*/ 1108920 h 2712027"/>
              <a:gd name="connsiteX26" fmla="*/ 0 w 5933618"/>
              <a:gd name="connsiteY26" fmla="*/ 452014 h 271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33618" h="2712027" fill="none" extrusionOk="0">
                <a:moveTo>
                  <a:pt x="0" y="452014"/>
                </a:moveTo>
                <a:cubicBezTo>
                  <a:pt x="-14512" y="186714"/>
                  <a:pt x="164463" y="-21929"/>
                  <a:pt x="452014" y="0"/>
                </a:cubicBezTo>
                <a:cubicBezTo>
                  <a:pt x="612288" y="-18296"/>
                  <a:pt x="751866" y="-18739"/>
                  <a:pt x="1030417" y="0"/>
                </a:cubicBezTo>
                <a:cubicBezTo>
                  <a:pt x="1308968" y="18739"/>
                  <a:pt x="1552652" y="28362"/>
                  <a:pt x="1759707" y="0"/>
                </a:cubicBezTo>
                <a:cubicBezTo>
                  <a:pt x="1966762" y="-28362"/>
                  <a:pt x="2197160" y="15821"/>
                  <a:pt x="2338110" y="0"/>
                </a:cubicBezTo>
                <a:cubicBezTo>
                  <a:pt x="2479060" y="-15821"/>
                  <a:pt x="2815319" y="21702"/>
                  <a:pt x="3067401" y="0"/>
                </a:cubicBezTo>
                <a:cubicBezTo>
                  <a:pt x="3319483" y="-21702"/>
                  <a:pt x="3366648" y="11557"/>
                  <a:pt x="3595508" y="0"/>
                </a:cubicBezTo>
                <a:cubicBezTo>
                  <a:pt x="3824368" y="-11557"/>
                  <a:pt x="3958805" y="-24060"/>
                  <a:pt x="4123615" y="0"/>
                </a:cubicBezTo>
                <a:cubicBezTo>
                  <a:pt x="4288425" y="24060"/>
                  <a:pt x="4502078" y="27511"/>
                  <a:pt x="4702018" y="0"/>
                </a:cubicBezTo>
                <a:cubicBezTo>
                  <a:pt x="4901958" y="-27511"/>
                  <a:pt x="5210881" y="1688"/>
                  <a:pt x="5481604" y="0"/>
                </a:cubicBezTo>
                <a:cubicBezTo>
                  <a:pt x="5724828" y="-40783"/>
                  <a:pt x="5921040" y="258129"/>
                  <a:pt x="5933618" y="452014"/>
                </a:cubicBezTo>
                <a:cubicBezTo>
                  <a:pt x="5920596" y="722215"/>
                  <a:pt x="5912436" y="844217"/>
                  <a:pt x="5933618" y="1000440"/>
                </a:cubicBezTo>
                <a:cubicBezTo>
                  <a:pt x="5954800" y="1156663"/>
                  <a:pt x="5920892" y="1294518"/>
                  <a:pt x="5933618" y="1585027"/>
                </a:cubicBezTo>
                <a:cubicBezTo>
                  <a:pt x="5946344" y="1875536"/>
                  <a:pt x="5937101" y="2124426"/>
                  <a:pt x="5933618" y="2260013"/>
                </a:cubicBezTo>
                <a:cubicBezTo>
                  <a:pt x="5942264" y="2551926"/>
                  <a:pt x="5783320" y="2704628"/>
                  <a:pt x="5481604" y="2712027"/>
                </a:cubicBezTo>
                <a:cubicBezTo>
                  <a:pt x="5377428" y="2699299"/>
                  <a:pt x="5114239" y="2713133"/>
                  <a:pt x="5003793" y="2712027"/>
                </a:cubicBezTo>
                <a:cubicBezTo>
                  <a:pt x="4893347" y="2710921"/>
                  <a:pt x="4520639" y="2741306"/>
                  <a:pt x="4375094" y="2712027"/>
                </a:cubicBezTo>
                <a:cubicBezTo>
                  <a:pt x="4229549" y="2682748"/>
                  <a:pt x="3976184" y="2683721"/>
                  <a:pt x="3796691" y="2712027"/>
                </a:cubicBezTo>
                <a:cubicBezTo>
                  <a:pt x="3617198" y="2740333"/>
                  <a:pt x="3520795" y="2701404"/>
                  <a:pt x="3318880" y="2712027"/>
                </a:cubicBezTo>
                <a:cubicBezTo>
                  <a:pt x="3116965" y="2722650"/>
                  <a:pt x="2942455" y="2699168"/>
                  <a:pt x="2790773" y="2712027"/>
                </a:cubicBezTo>
                <a:cubicBezTo>
                  <a:pt x="2639091" y="2724886"/>
                  <a:pt x="2431372" y="2737429"/>
                  <a:pt x="2212371" y="2712027"/>
                </a:cubicBezTo>
                <a:cubicBezTo>
                  <a:pt x="1993370" y="2686625"/>
                  <a:pt x="1941179" y="2695693"/>
                  <a:pt x="1684264" y="2712027"/>
                </a:cubicBezTo>
                <a:cubicBezTo>
                  <a:pt x="1427349" y="2728361"/>
                  <a:pt x="777198" y="2675023"/>
                  <a:pt x="452014" y="2712027"/>
                </a:cubicBezTo>
                <a:cubicBezTo>
                  <a:pt x="233970" y="2720679"/>
                  <a:pt x="20847" y="2560910"/>
                  <a:pt x="0" y="2260013"/>
                </a:cubicBezTo>
                <a:cubicBezTo>
                  <a:pt x="-20951" y="2133048"/>
                  <a:pt x="17481" y="1963361"/>
                  <a:pt x="0" y="1711587"/>
                </a:cubicBezTo>
                <a:cubicBezTo>
                  <a:pt x="-17481" y="1459813"/>
                  <a:pt x="10011" y="1370189"/>
                  <a:pt x="0" y="1108920"/>
                </a:cubicBezTo>
                <a:cubicBezTo>
                  <a:pt x="-10011" y="847651"/>
                  <a:pt x="8333" y="756672"/>
                  <a:pt x="0" y="452014"/>
                </a:cubicBezTo>
                <a:close/>
              </a:path>
              <a:path w="5933618" h="2712027" stroke="0" extrusionOk="0">
                <a:moveTo>
                  <a:pt x="0" y="452014"/>
                </a:moveTo>
                <a:cubicBezTo>
                  <a:pt x="-25972" y="182762"/>
                  <a:pt x="175368" y="37050"/>
                  <a:pt x="452014" y="0"/>
                </a:cubicBezTo>
                <a:cubicBezTo>
                  <a:pt x="592059" y="19027"/>
                  <a:pt x="867885" y="-28240"/>
                  <a:pt x="1080713" y="0"/>
                </a:cubicBezTo>
                <a:cubicBezTo>
                  <a:pt x="1293541" y="28240"/>
                  <a:pt x="1453744" y="19972"/>
                  <a:pt x="1810003" y="0"/>
                </a:cubicBezTo>
                <a:cubicBezTo>
                  <a:pt x="2166262" y="-19972"/>
                  <a:pt x="2183060" y="26807"/>
                  <a:pt x="2388406" y="0"/>
                </a:cubicBezTo>
                <a:cubicBezTo>
                  <a:pt x="2593752" y="-26807"/>
                  <a:pt x="2825368" y="24554"/>
                  <a:pt x="3017105" y="0"/>
                </a:cubicBezTo>
                <a:cubicBezTo>
                  <a:pt x="3208842" y="-24554"/>
                  <a:pt x="3371144" y="-17977"/>
                  <a:pt x="3595508" y="0"/>
                </a:cubicBezTo>
                <a:cubicBezTo>
                  <a:pt x="3819872" y="17977"/>
                  <a:pt x="3907307" y="20139"/>
                  <a:pt x="4173911" y="0"/>
                </a:cubicBezTo>
                <a:cubicBezTo>
                  <a:pt x="4440515" y="-20139"/>
                  <a:pt x="4636498" y="-14403"/>
                  <a:pt x="4802609" y="0"/>
                </a:cubicBezTo>
                <a:cubicBezTo>
                  <a:pt x="4968720" y="14403"/>
                  <a:pt x="5320295" y="1445"/>
                  <a:pt x="5481604" y="0"/>
                </a:cubicBezTo>
                <a:cubicBezTo>
                  <a:pt x="5712649" y="-10179"/>
                  <a:pt x="5954378" y="205082"/>
                  <a:pt x="5933618" y="452014"/>
                </a:cubicBezTo>
                <a:cubicBezTo>
                  <a:pt x="5950885" y="641320"/>
                  <a:pt x="5908046" y="848240"/>
                  <a:pt x="5933618" y="1018520"/>
                </a:cubicBezTo>
                <a:cubicBezTo>
                  <a:pt x="5959190" y="1188800"/>
                  <a:pt x="5919921" y="1353776"/>
                  <a:pt x="5933618" y="1657347"/>
                </a:cubicBezTo>
                <a:cubicBezTo>
                  <a:pt x="5947315" y="1960918"/>
                  <a:pt x="5942252" y="2041270"/>
                  <a:pt x="5933618" y="2260013"/>
                </a:cubicBezTo>
                <a:cubicBezTo>
                  <a:pt x="5890478" y="2500133"/>
                  <a:pt x="5692168" y="2734377"/>
                  <a:pt x="5481604" y="2712027"/>
                </a:cubicBezTo>
                <a:cubicBezTo>
                  <a:pt x="5192958" y="2687118"/>
                  <a:pt x="5158311" y="2736209"/>
                  <a:pt x="4852905" y="2712027"/>
                </a:cubicBezTo>
                <a:cubicBezTo>
                  <a:pt x="4547499" y="2687845"/>
                  <a:pt x="4557507" y="2685661"/>
                  <a:pt x="4274502" y="2712027"/>
                </a:cubicBezTo>
                <a:cubicBezTo>
                  <a:pt x="3991497" y="2738393"/>
                  <a:pt x="3946693" y="2727802"/>
                  <a:pt x="3746395" y="2712027"/>
                </a:cubicBezTo>
                <a:cubicBezTo>
                  <a:pt x="3546097" y="2696252"/>
                  <a:pt x="3352510" y="2681819"/>
                  <a:pt x="3017105" y="2712027"/>
                </a:cubicBezTo>
                <a:cubicBezTo>
                  <a:pt x="2681700" y="2742236"/>
                  <a:pt x="2530331" y="2688893"/>
                  <a:pt x="2388406" y="2712027"/>
                </a:cubicBezTo>
                <a:cubicBezTo>
                  <a:pt x="2246481" y="2735161"/>
                  <a:pt x="1978593" y="2685364"/>
                  <a:pt x="1810003" y="2712027"/>
                </a:cubicBezTo>
                <a:cubicBezTo>
                  <a:pt x="1641413" y="2738690"/>
                  <a:pt x="1542276" y="2731021"/>
                  <a:pt x="1332192" y="2712027"/>
                </a:cubicBezTo>
                <a:cubicBezTo>
                  <a:pt x="1122108" y="2693033"/>
                  <a:pt x="833660" y="2731709"/>
                  <a:pt x="452014" y="2712027"/>
                </a:cubicBezTo>
                <a:cubicBezTo>
                  <a:pt x="263618" y="2722593"/>
                  <a:pt x="17098" y="2516005"/>
                  <a:pt x="0" y="2260013"/>
                </a:cubicBezTo>
                <a:cubicBezTo>
                  <a:pt x="-5479" y="2018447"/>
                  <a:pt x="-25305" y="1877882"/>
                  <a:pt x="0" y="1711587"/>
                </a:cubicBezTo>
                <a:cubicBezTo>
                  <a:pt x="25305" y="1545292"/>
                  <a:pt x="-9378" y="1286145"/>
                  <a:pt x="0" y="1108920"/>
                </a:cubicBezTo>
                <a:cubicBezTo>
                  <a:pt x="9378" y="931695"/>
                  <a:pt x="-11956" y="595069"/>
                  <a:pt x="0" y="45201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92356682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ysClr val="windowText" lastClr="000000"/>
                </a:solidFill>
              </a:rPr>
              <a:t>Chấm</a:t>
            </a:r>
            <a:r>
              <a:rPr lang="en-US" sz="3000" dirty="0">
                <a:solidFill>
                  <a:sysClr val="windowText" lastClr="000000"/>
                </a:solidFill>
              </a:rPr>
              <a:t> 1 </a:t>
            </a:r>
            <a:r>
              <a:rPr lang="en-US" sz="3000" dirty="0" err="1">
                <a:solidFill>
                  <a:sysClr val="windowText" lastClr="000000"/>
                </a:solidFill>
              </a:rPr>
              <a:t>điểm</a:t>
            </a:r>
            <a:r>
              <a:rPr lang="en-US" sz="3000" dirty="0">
                <a:solidFill>
                  <a:sysClr val="windowText" lastClr="000000"/>
                </a:solidFill>
              </a:rPr>
              <a:t> – </a:t>
            </a:r>
            <a:r>
              <a:rPr lang="en-US" sz="3000" dirty="0" err="1">
                <a:solidFill>
                  <a:sysClr val="windowText" lastClr="000000"/>
                </a:solidFill>
              </a:rPr>
              <a:t>đặt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mũi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nhọn</a:t>
            </a:r>
            <a:r>
              <a:rPr lang="en-US" sz="3000" dirty="0">
                <a:solidFill>
                  <a:sysClr val="windowText" lastClr="000000"/>
                </a:solidFill>
              </a:rPr>
              <a:t> com-pa </a:t>
            </a:r>
            <a:r>
              <a:rPr lang="en-US" sz="3000" dirty="0" err="1">
                <a:solidFill>
                  <a:sysClr val="windowText" lastClr="000000"/>
                </a:solidFill>
              </a:rPr>
              <a:t>vào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điểm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đó</a:t>
            </a:r>
            <a:r>
              <a:rPr lang="en-US" sz="3000" dirty="0">
                <a:solidFill>
                  <a:sysClr val="windowText" lastClr="000000"/>
                </a:solidFill>
              </a:rPr>
              <a:t> – </a:t>
            </a:r>
            <a:r>
              <a:rPr lang="en-US" sz="3000" dirty="0" err="1">
                <a:solidFill>
                  <a:sysClr val="windowText" lastClr="000000"/>
                </a:solidFill>
              </a:rPr>
              <a:t>xoay</a:t>
            </a:r>
            <a:r>
              <a:rPr lang="en-US" sz="3000" dirty="0">
                <a:solidFill>
                  <a:sysClr val="windowText" lastClr="000000"/>
                </a:solidFill>
              </a:rPr>
              <a:t> com-pa </a:t>
            </a:r>
            <a:r>
              <a:rPr lang="en-US" sz="3000" dirty="0" err="1">
                <a:solidFill>
                  <a:sysClr val="windowText" lastClr="000000"/>
                </a:solidFill>
              </a:rPr>
              <a:t>để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được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một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hình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tròn</a:t>
            </a:r>
            <a:r>
              <a:rPr lang="en-US" sz="30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8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9F0D4-94DB-469B-7964-F5A6BCE14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909" b="6664"/>
          <a:stretch/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FF15F2-9043-259A-B2A4-8C46509421A6}"/>
              </a:ext>
            </a:extLst>
          </p:cNvPr>
          <p:cNvSpPr/>
          <p:nvPr/>
        </p:nvSpPr>
        <p:spPr>
          <a:xfrm>
            <a:off x="1827745" y="124690"/>
            <a:ext cx="9176228" cy="4052455"/>
          </a:xfrm>
          <a:prstGeom prst="roundRect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9DC0E-504B-346B-11CF-11773784F641}"/>
              </a:ext>
            </a:extLst>
          </p:cNvPr>
          <p:cNvSpPr txBox="1"/>
          <p:nvPr/>
        </p:nvSpPr>
        <p:spPr>
          <a:xfrm>
            <a:off x="3272081" y="21671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UVN Banh Mi" pitchFamily="2" charset="0"/>
              </a:rPr>
              <a:t>Thứ</a:t>
            </a:r>
            <a:r>
              <a:rPr lang="en-US" sz="3600" dirty="0">
                <a:latin typeface="UVN Banh Mi" pitchFamily="2" charset="0"/>
              </a:rPr>
              <a:t> … </a:t>
            </a:r>
            <a:r>
              <a:rPr lang="en-US" sz="3600" dirty="0" err="1">
                <a:latin typeface="UVN Banh Mi" pitchFamily="2" charset="0"/>
              </a:rPr>
              <a:t>ngày</a:t>
            </a:r>
            <a:r>
              <a:rPr lang="en-US" sz="3600" dirty="0">
                <a:latin typeface="UVN Banh Mi" pitchFamily="2" charset="0"/>
              </a:rPr>
              <a:t> … </a:t>
            </a:r>
            <a:r>
              <a:rPr lang="en-US" sz="3600" dirty="0" err="1">
                <a:latin typeface="UVN Banh Mi" pitchFamily="2" charset="0"/>
              </a:rPr>
              <a:t>tháng</a:t>
            </a:r>
            <a:r>
              <a:rPr lang="en-US" sz="3600" dirty="0">
                <a:latin typeface="UVN Banh Mi" pitchFamily="2" charset="0"/>
              </a:rPr>
              <a:t> … </a:t>
            </a:r>
            <a:r>
              <a:rPr lang="en-US" sz="3600" dirty="0" err="1">
                <a:latin typeface="UVN Banh Mi" pitchFamily="2" charset="0"/>
              </a:rPr>
              <a:t>năm</a:t>
            </a:r>
            <a:r>
              <a:rPr lang="en-US" sz="3600" dirty="0">
                <a:latin typeface="UVN Banh Mi" pitchFamily="2" charset="0"/>
              </a:rPr>
              <a:t> …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617152-FD60-6B14-E6F9-7B156E6B7B12}"/>
              </a:ext>
            </a:extLst>
          </p:cNvPr>
          <p:cNvGrpSpPr/>
          <p:nvPr/>
        </p:nvGrpSpPr>
        <p:grpSpPr>
          <a:xfrm>
            <a:off x="4682915" y="795517"/>
            <a:ext cx="2704941" cy="934403"/>
            <a:chOff x="1489869" y="1807029"/>
            <a:chExt cx="2265702" cy="9344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38347B-DD73-092D-B0D0-310D1F14B1A1}"/>
                </a:ext>
              </a:extLst>
            </p:cNvPr>
            <p:cNvSpPr txBox="1"/>
            <p:nvPr/>
          </p:nvSpPr>
          <p:spPr>
            <a:xfrm>
              <a:off x="1491343" y="1807029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127000">
                    <a:solidFill>
                      <a:schemeClr val="bg1"/>
                    </a:solidFill>
                  </a:ln>
                  <a:solidFill>
                    <a:srgbClr val="00206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lang="en-US" sz="5400" b="1" dirty="0">
                <a:ln w="127000"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682C07-701F-74CB-686B-35DC4D15E2A5}"/>
                </a:ext>
              </a:extLst>
            </p:cNvPr>
            <p:cNvSpPr txBox="1"/>
            <p:nvPr/>
          </p:nvSpPr>
          <p:spPr>
            <a:xfrm>
              <a:off x="1489869" y="1818102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715181-2945-E1A6-54A8-3EFCC4203C78}"/>
              </a:ext>
            </a:extLst>
          </p:cNvPr>
          <p:cNvSpPr txBox="1"/>
          <p:nvPr/>
        </p:nvSpPr>
        <p:spPr>
          <a:xfrm>
            <a:off x="1885423" y="1550600"/>
            <a:ext cx="9060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rgbClr val="002060"/>
                  </a:solidFill>
                </a:ln>
                <a:solidFill>
                  <a:srgbClr val="FF3300"/>
                </a:solidFill>
                <a:latin typeface="#9Slide05 SVNClementine" panose="020F0502020204030203" pitchFamily="34" charset="0"/>
              </a:rPr>
              <a:t>ÔN</a:t>
            </a:r>
            <a:r>
              <a:rPr lang="en-US" sz="6000" dirty="0">
                <a:ln w="19050">
                  <a:solidFill>
                    <a:srgbClr val="002060"/>
                  </a:solidFill>
                </a:ln>
                <a:latin typeface="#9Slide05 SVNClementine" panose="020F0502020204030203" pitchFamily="34" charset="0"/>
              </a:rPr>
              <a:t> </a:t>
            </a:r>
            <a:r>
              <a:rPr lang="en-US" sz="6000" dirty="0">
                <a:ln w="19050">
                  <a:solidFill>
                    <a:srgbClr val="002060"/>
                  </a:solidFill>
                </a:ln>
                <a:solidFill>
                  <a:srgbClr val="FFFF99"/>
                </a:solidFill>
                <a:latin typeface="#9Slide05 SVNClementine" panose="020F0502020204030203" pitchFamily="34" charset="0"/>
              </a:rPr>
              <a:t>TẬP</a:t>
            </a:r>
            <a:r>
              <a:rPr lang="en-US" sz="6000" dirty="0">
                <a:ln w="19050">
                  <a:solidFill>
                    <a:srgbClr val="002060"/>
                  </a:solidFill>
                </a:ln>
                <a:latin typeface="#9Slide05 SVNClementine" panose="020F0502020204030203" pitchFamily="34" charset="0"/>
              </a:rPr>
              <a:t> </a:t>
            </a:r>
            <a:r>
              <a:rPr lang="en-US" sz="6000" dirty="0">
                <a:ln w="19050">
                  <a:solidFill>
                    <a:srgbClr val="002060"/>
                  </a:solidFill>
                </a:ln>
                <a:solidFill>
                  <a:srgbClr val="FFCCFF"/>
                </a:solidFill>
                <a:latin typeface="#9Slide05 SVNClementine" panose="020F0502020204030203" pitchFamily="34" charset="0"/>
              </a:rPr>
              <a:t>HÌNH </a:t>
            </a:r>
            <a:r>
              <a:rPr lang="en-US" sz="6000" dirty="0">
                <a:ln w="19050">
                  <a:solidFill>
                    <a:srgbClr val="002060"/>
                  </a:solidFill>
                </a:ln>
                <a:solidFill>
                  <a:srgbClr val="CC99FF"/>
                </a:solidFill>
                <a:latin typeface="#9Slide05 SVNClementine" panose="020F0502020204030203" pitchFamily="34" charset="0"/>
              </a:rPr>
              <a:t>HỌC</a:t>
            </a:r>
            <a:r>
              <a:rPr lang="en-US" sz="6000" dirty="0">
                <a:ln w="19050">
                  <a:solidFill>
                    <a:srgbClr val="002060"/>
                  </a:solidFill>
                </a:ln>
                <a:solidFill>
                  <a:srgbClr val="FF6699"/>
                </a:solidFill>
                <a:latin typeface="#9Slide05 SVNClementine" panose="020F0502020204030203" pitchFamily="34" charset="0"/>
              </a:rPr>
              <a:t> </a:t>
            </a:r>
          </a:p>
          <a:p>
            <a:pPr algn="ctr"/>
            <a:r>
              <a:rPr lang="en-US" sz="6000" dirty="0">
                <a:ln w="19050">
                  <a:solidFill>
                    <a:srgbClr val="002060"/>
                  </a:solidFill>
                </a:ln>
                <a:solidFill>
                  <a:srgbClr val="66FFFF"/>
                </a:solidFill>
                <a:latin typeface="#9Slide05 SVNClementine" panose="020F0502020204030203" pitchFamily="34" charset="0"/>
              </a:rPr>
              <a:t>VÀ</a:t>
            </a:r>
            <a:r>
              <a:rPr lang="en-US" sz="6000" dirty="0">
                <a:ln w="19050">
                  <a:solidFill>
                    <a:srgbClr val="002060"/>
                  </a:solidFill>
                </a:ln>
                <a:solidFill>
                  <a:srgbClr val="FF6699"/>
                </a:solidFill>
                <a:latin typeface="#9Slide05 SVNClementine" panose="020F0502020204030203" pitchFamily="34" charset="0"/>
              </a:rPr>
              <a:t> </a:t>
            </a:r>
            <a:r>
              <a:rPr lang="en-US" sz="6000" dirty="0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#9Slide05 SVNClementine" panose="020F0502020204030203" pitchFamily="34" charset="0"/>
              </a:rPr>
              <a:t>ĐO</a:t>
            </a:r>
            <a:r>
              <a:rPr lang="en-US" sz="6000" dirty="0">
                <a:ln w="19050">
                  <a:solidFill>
                    <a:srgbClr val="002060"/>
                  </a:solidFill>
                </a:ln>
                <a:solidFill>
                  <a:srgbClr val="FF6699"/>
                </a:solidFill>
                <a:latin typeface="#9Slide05 SVNClementine" panose="020F0502020204030203" pitchFamily="34" charset="0"/>
              </a:rPr>
              <a:t> </a:t>
            </a:r>
            <a:r>
              <a:rPr lang="en-US" sz="6000" dirty="0">
                <a:ln w="19050">
                  <a:solidFill>
                    <a:srgbClr val="002060"/>
                  </a:solidFill>
                </a:ln>
                <a:solidFill>
                  <a:srgbClr val="FFCC99"/>
                </a:solidFill>
                <a:latin typeface="#9Slide05 SVNClementine" panose="020F0502020204030203" pitchFamily="34" charset="0"/>
              </a:rPr>
              <a:t>LƯỜNG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FDC735-6762-24B3-6F1A-F9D1A1D83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547" y="2464517"/>
            <a:ext cx="4032683" cy="42810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116CCC-C2C3-5A89-D80D-B4A7F55E6775}"/>
              </a:ext>
            </a:extLst>
          </p:cNvPr>
          <p:cNvSpPr txBox="1"/>
          <p:nvPr/>
        </p:nvSpPr>
        <p:spPr>
          <a:xfrm>
            <a:off x="5775693" y="3407398"/>
            <a:ext cx="14563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#9Slide05 Phobia" panose="02000506000000020003" pitchFamily="2" charset="0"/>
              </a:rPr>
              <a:t>Tiết</a:t>
            </a:r>
            <a:r>
              <a:rPr lang="en-US" sz="5000" dirty="0">
                <a:latin typeface="#9Slide05 Phobia" panose="02000506000000020003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7508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4.81481E-6 L -4.375E-6 -0.07223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C6A8031-EAB9-9489-C743-01D96FFD6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4669" y="3948119"/>
            <a:ext cx="2741060" cy="290988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537B919-E0C8-EBB9-AFAE-A6C399E3EC9D}"/>
              </a:ext>
            </a:extLst>
          </p:cNvPr>
          <p:cNvSpPr/>
          <p:nvPr/>
        </p:nvSpPr>
        <p:spPr>
          <a:xfrm>
            <a:off x="6096001" y="1196269"/>
            <a:ext cx="5487784" cy="2253957"/>
          </a:xfrm>
          <a:custGeom>
            <a:avLst/>
            <a:gdLst>
              <a:gd name="connsiteX0" fmla="*/ 4747153 w 5487784"/>
              <a:gd name="connsiteY0" fmla="*/ 2462966 h 2253957"/>
              <a:gd name="connsiteX1" fmla="*/ 4249575 w 5487784"/>
              <a:gd name="connsiteY1" fmla="*/ 2327962 h 2253957"/>
              <a:gd name="connsiteX2" fmla="*/ 3710533 w 5487784"/>
              <a:gd name="connsiteY2" fmla="*/ 2181708 h 2253957"/>
              <a:gd name="connsiteX3" fmla="*/ 1802887 w 5487784"/>
              <a:gd name="connsiteY3" fmla="*/ 2185612 h 2253957"/>
              <a:gd name="connsiteX4" fmla="*/ 1384968 w 5487784"/>
              <a:gd name="connsiteY4" fmla="*/ 147917 h 2253957"/>
              <a:gd name="connsiteX5" fmla="*/ 3374816 w 5487784"/>
              <a:gd name="connsiteY5" fmla="*/ 30196 h 2253957"/>
              <a:gd name="connsiteX6" fmla="*/ 4602129 w 5487784"/>
              <a:gd name="connsiteY6" fmla="*/ 1956180 h 2253957"/>
              <a:gd name="connsiteX7" fmla="*/ 4747153 w 5487784"/>
              <a:gd name="connsiteY7" fmla="*/ 2462966 h 225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7784" h="2253957" fill="none" extrusionOk="0">
                <a:moveTo>
                  <a:pt x="4747153" y="2462966"/>
                </a:moveTo>
                <a:cubicBezTo>
                  <a:pt x="4557358" y="2463375"/>
                  <a:pt x="4451427" y="2375895"/>
                  <a:pt x="4249575" y="2327962"/>
                </a:cubicBezTo>
                <a:cubicBezTo>
                  <a:pt x="4047723" y="2280029"/>
                  <a:pt x="3980232" y="2232379"/>
                  <a:pt x="3710533" y="2181708"/>
                </a:cubicBezTo>
                <a:cubicBezTo>
                  <a:pt x="2992249" y="2359593"/>
                  <a:pt x="2458648" y="2295898"/>
                  <a:pt x="1802887" y="2185612"/>
                </a:cubicBezTo>
                <a:cubicBezTo>
                  <a:pt x="-580602" y="2073236"/>
                  <a:pt x="-437458" y="742758"/>
                  <a:pt x="1384968" y="147917"/>
                </a:cubicBezTo>
                <a:cubicBezTo>
                  <a:pt x="1936134" y="-85185"/>
                  <a:pt x="2651394" y="34383"/>
                  <a:pt x="3374816" y="30196"/>
                </a:cubicBezTo>
                <a:cubicBezTo>
                  <a:pt x="5845680" y="148644"/>
                  <a:pt x="5985594" y="1131735"/>
                  <a:pt x="4602129" y="1956180"/>
                </a:cubicBezTo>
                <a:cubicBezTo>
                  <a:pt x="4660704" y="2145301"/>
                  <a:pt x="4681504" y="2246558"/>
                  <a:pt x="4747153" y="2462966"/>
                </a:cubicBezTo>
                <a:close/>
              </a:path>
              <a:path w="5487784" h="2253957" stroke="0" extrusionOk="0">
                <a:moveTo>
                  <a:pt x="4747153" y="2462966"/>
                </a:moveTo>
                <a:cubicBezTo>
                  <a:pt x="4626978" y="2443231"/>
                  <a:pt x="4475048" y="2365950"/>
                  <a:pt x="4249575" y="2327962"/>
                </a:cubicBezTo>
                <a:cubicBezTo>
                  <a:pt x="4024102" y="2289974"/>
                  <a:pt x="3907475" y="2231022"/>
                  <a:pt x="3710533" y="2181708"/>
                </a:cubicBezTo>
                <a:cubicBezTo>
                  <a:pt x="3195904" y="2288953"/>
                  <a:pt x="2508907" y="2343065"/>
                  <a:pt x="1802887" y="2185612"/>
                </a:cubicBezTo>
                <a:cubicBezTo>
                  <a:pt x="-599491" y="1932803"/>
                  <a:pt x="-590077" y="403756"/>
                  <a:pt x="1384968" y="147917"/>
                </a:cubicBezTo>
                <a:cubicBezTo>
                  <a:pt x="1925233" y="-10610"/>
                  <a:pt x="2696040" y="-76785"/>
                  <a:pt x="3374816" y="30196"/>
                </a:cubicBezTo>
                <a:cubicBezTo>
                  <a:pt x="5544696" y="445935"/>
                  <a:pt x="6186151" y="1353900"/>
                  <a:pt x="4602129" y="1956180"/>
                </a:cubicBezTo>
                <a:cubicBezTo>
                  <a:pt x="4713340" y="2159575"/>
                  <a:pt x="4675436" y="2277459"/>
                  <a:pt x="4747153" y="2462966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088570965">
                  <a:prstGeom prst="wedgeEllipseCallout">
                    <a:avLst>
                      <a:gd name="adj1" fmla="val 36504"/>
                      <a:gd name="adj2" fmla="val 5927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yếu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tố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cơ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bản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tròn</a:t>
            </a:r>
            <a:r>
              <a:rPr lang="en-US" sz="3200" dirty="0">
                <a:solidFill>
                  <a:sysClr val="windowText" lastClr="000000"/>
                </a:solidFill>
              </a:rPr>
              <a:t> (</a:t>
            </a:r>
            <a:r>
              <a:rPr lang="en-US" sz="3200" dirty="0" err="1">
                <a:solidFill>
                  <a:sysClr val="windowText" lastClr="000000"/>
                </a:solidFill>
              </a:rPr>
              <a:t>tâm</a:t>
            </a:r>
            <a:r>
              <a:rPr lang="en-US" sz="3200" dirty="0">
                <a:solidFill>
                  <a:sysClr val="windowText" lastClr="000000"/>
                </a:solidFill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</a:rPr>
              <a:t>bán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kính</a:t>
            </a:r>
            <a:r>
              <a:rPr lang="en-US" sz="3200" dirty="0">
                <a:solidFill>
                  <a:sysClr val="windowText" lastClr="000000"/>
                </a:solidFill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</a:rPr>
              <a:t>đường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kính</a:t>
            </a:r>
            <a:r>
              <a:rPr lang="en-US" sz="3200" dirty="0">
                <a:solidFill>
                  <a:sysClr val="windowText" lastClr="000000"/>
                </a:solidFill>
              </a:rPr>
              <a:t>).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C042AC-2CAF-1434-4CAE-ADA665927D5E}"/>
              </a:ext>
            </a:extLst>
          </p:cNvPr>
          <p:cNvSpPr/>
          <p:nvPr/>
        </p:nvSpPr>
        <p:spPr>
          <a:xfrm>
            <a:off x="1187355" y="928698"/>
            <a:ext cx="4213839" cy="852055"/>
          </a:xfrm>
          <a:custGeom>
            <a:avLst/>
            <a:gdLst>
              <a:gd name="connsiteX0" fmla="*/ 0 w 4213839"/>
              <a:gd name="connsiteY0" fmla="*/ 142012 h 852055"/>
              <a:gd name="connsiteX1" fmla="*/ 142012 w 4213839"/>
              <a:gd name="connsiteY1" fmla="*/ 0 h 852055"/>
              <a:gd name="connsiteX2" fmla="*/ 875577 w 4213839"/>
              <a:gd name="connsiteY2" fmla="*/ 0 h 852055"/>
              <a:gd name="connsiteX3" fmla="*/ 1609143 w 4213839"/>
              <a:gd name="connsiteY3" fmla="*/ 0 h 852055"/>
              <a:gd name="connsiteX4" fmla="*/ 2224814 w 4213839"/>
              <a:gd name="connsiteY4" fmla="*/ 0 h 852055"/>
              <a:gd name="connsiteX5" fmla="*/ 2840485 w 4213839"/>
              <a:gd name="connsiteY5" fmla="*/ 0 h 852055"/>
              <a:gd name="connsiteX6" fmla="*/ 3495454 w 4213839"/>
              <a:gd name="connsiteY6" fmla="*/ 0 h 852055"/>
              <a:gd name="connsiteX7" fmla="*/ 4071827 w 4213839"/>
              <a:gd name="connsiteY7" fmla="*/ 0 h 852055"/>
              <a:gd name="connsiteX8" fmla="*/ 4213839 w 4213839"/>
              <a:gd name="connsiteY8" fmla="*/ 142012 h 852055"/>
              <a:gd name="connsiteX9" fmla="*/ 4213839 w 4213839"/>
              <a:gd name="connsiteY9" fmla="*/ 710043 h 852055"/>
              <a:gd name="connsiteX10" fmla="*/ 4071827 w 4213839"/>
              <a:gd name="connsiteY10" fmla="*/ 852055 h 852055"/>
              <a:gd name="connsiteX11" fmla="*/ 3495454 w 4213839"/>
              <a:gd name="connsiteY11" fmla="*/ 852055 h 852055"/>
              <a:gd name="connsiteX12" fmla="*/ 2919081 w 4213839"/>
              <a:gd name="connsiteY12" fmla="*/ 852055 h 852055"/>
              <a:gd name="connsiteX13" fmla="*/ 2342708 w 4213839"/>
              <a:gd name="connsiteY13" fmla="*/ 852055 h 852055"/>
              <a:gd name="connsiteX14" fmla="*/ 1727037 w 4213839"/>
              <a:gd name="connsiteY14" fmla="*/ 852055 h 852055"/>
              <a:gd name="connsiteX15" fmla="*/ 1072068 w 4213839"/>
              <a:gd name="connsiteY15" fmla="*/ 852055 h 852055"/>
              <a:gd name="connsiteX16" fmla="*/ 142012 w 4213839"/>
              <a:gd name="connsiteY16" fmla="*/ 852055 h 852055"/>
              <a:gd name="connsiteX17" fmla="*/ 0 w 4213839"/>
              <a:gd name="connsiteY17" fmla="*/ 710043 h 852055"/>
              <a:gd name="connsiteX18" fmla="*/ 0 w 4213839"/>
              <a:gd name="connsiteY18" fmla="*/ 142012 h 85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13839" h="852055" fill="none" extrusionOk="0">
                <a:moveTo>
                  <a:pt x="0" y="142012"/>
                </a:moveTo>
                <a:cubicBezTo>
                  <a:pt x="1883" y="63440"/>
                  <a:pt x="65628" y="6678"/>
                  <a:pt x="142012" y="0"/>
                </a:cubicBezTo>
                <a:cubicBezTo>
                  <a:pt x="470060" y="35210"/>
                  <a:pt x="629018" y="67"/>
                  <a:pt x="875577" y="0"/>
                </a:cubicBezTo>
                <a:cubicBezTo>
                  <a:pt x="1122137" y="-67"/>
                  <a:pt x="1437413" y="14147"/>
                  <a:pt x="1609143" y="0"/>
                </a:cubicBezTo>
                <a:cubicBezTo>
                  <a:pt x="1780873" y="-14147"/>
                  <a:pt x="2053187" y="-3822"/>
                  <a:pt x="2224814" y="0"/>
                </a:cubicBezTo>
                <a:cubicBezTo>
                  <a:pt x="2396441" y="3822"/>
                  <a:pt x="2696159" y="11457"/>
                  <a:pt x="2840485" y="0"/>
                </a:cubicBezTo>
                <a:cubicBezTo>
                  <a:pt x="2984811" y="-11457"/>
                  <a:pt x="3330536" y="-23709"/>
                  <a:pt x="3495454" y="0"/>
                </a:cubicBezTo>
                <a:cubicBezTo>
                  <a:pt x="3660372" y="23709"/>
                  <a:pt x="3820687" y="-2554"/>
                  <a:pt x="4071827" y="0"/>
                </a:cubicBezTo>
                <a:cubicBezTo>
                  <a:pt x="4145667" y="-4955"/>
                  <a:pt x="4208585" y="60542"/>
                  <a:pt x="4213839" y="142012"/>
                </a:cubicBezTo>
                <a:cubicBezTo>
                  <a:pt x="4205505" y="275393"/>
                  <a:pt x="4190316" y="461192"/>
                  <a:pt x="4213839" y="710043"/>
                </a:cubicBezTo>
                <a:cubicBezTo>
                  <a:pt x="4221270" y="794620"/>
                  <a:pt x="4159816" y="839016"/>
                  <a:pt x="4071827" y="852055"/>
                </a:cubicBezTo>
                <a:cubicBezTo>
                  <a:pt x="3938126" y="860707"/>
                  <a:pt x="3671847" y="874480"/>
                  <a:pt x="3495454" y="852055"/>
                </a:cubicBezTo>
                <a:cubicBezTo>
                  <a:pt x="3319061" y="829630"/>
                  <a:pt x="3048796" y="867769"/>
                  <a:pt x="2919081" y="852055"/>
                </a:cubicBezTo>
                <a:cubicBezTo>
                  <a:pt x="2789366" y="836341"/>
                  <a:pt x="2489067" y="837341"/>
                  <a:pt x="2342708" y="852055"/>
                </a:cubicBezTo>
                <a:cubicBezTo>
                  <a:pt x="2196349" y="866769"/>
                  <a:pt x="1870764" y="856887"/>
                  <a:pt x="1727037" y="852055"/>
                </a:cubicBezTo>
                <a:cubicBezTo>
                  <a:pt x="1583310" y="847223"/>
                  <a:pt x="1341522" y="846633"/>
                  <a:pt x="1072068" y="852055"/>
                </a:cubicBezTo>
                <a:cubicBezTo>
                  <a:pt x="802614" y="857477"/>
                  <a:pt x="448358" y="890961"/>
                  <a:pt x="142012" y="852055"/>
                </a:cubicBezTo>
                <a:cubicBezTo>
                  <a:pt x="65558" y="854251"/>
                  <a:pt x="-1876" y="776044"/>
                  <a:pt x="0" y="710043"/>
                </a:cubicBezTo>
                <a:cubicBezTo>
                  <a:pt x="23806" y="481303"/>
                  <a:pt x="-4932" y="270190"/>
                  <a:pt x="0" y="142012"/>
                </a:cubicBezTo>
                <a:close/>
              </a:path>
              <a:path w="4213839" h="852055" stroke="0" extrusionOk="0">
                <a:moveTo>
                  <a:pt x="0" y="142012"/>
                </a:moveTo>
                <a:cubicBezTo>
                  <a:pt x="-14872" y="52351"/>
                  <a:pt x="56574" y="9613"/>
                  <a:pt x="142012" y="0"/>
                </a:cubicBezTo>
                <a:cubicBezTo>
                  <a:pt x="401260" y="22435"/>
                  <a:pt x="556501" y="28824"/>
                  <a:pt x="796981" y="0"/>
                </a:cubicBezTo>
                <a:cubicBezTo>
                  <a:pt x="1037461" y="-28824"/>
                  <a:pt x="1232583" y="-2677"/>
                  <a:pt x="1530547" y="0"/>
                </a:cubicBezTo>
                <a:cubicBezTo>
                  <a:pt x="1828511" y="2677"/>
                  <a:pt x="1907477" y="-9907"/>
                  <a:pt x="2146218" y="0"/>
                </a:cubicBezTo>
                <a:cubicBezTo>
                  <a:pt x="2384959" y="9907"/>
                  <a:pt x="2619366" y="-24176"/>
                  <a:pt x="2801187" y="0"/>
                </a:cubicBezTo>
                <a:cubicBezTo>
                  <a:pt x="2983008" y="24176"/>
                  <a:pt x="3268687" y="26451"/>
                  <a:pt x="3416858" y="0"/>
                </a:cubicBezTo>
                <a:cubicBezTo>
                  <a:pt x="3565029" y="-26451"/>
                  <a:pt x="3866646" y="31936"/>
                  <a:pt x="4071827" y="0"/>
                </a:cubicBezTo>
                <a:cubicBezTo>
                  <a:pt x="4143544" y="16992"/>
                  <a:pt x="4211279" y="51452"/>
                  <a:pt x="4213839" y="142012"/>
                </a:cubicBezTo>
                <a:cubicBezTo>
                  <a:pt x="4198891" y="385671"/>
                  <a:pt x="4190239" y="467866"/>
                  <a:pt x="4213839" y="710043"/>
                </a:cubicBezTo>
                <a:cubicBezTo>
                  <a:pt x="4212001" y="796427"/>
                  <a:pt x="4164819" y="839629"/>
                  <a:pt x="4071827" y="852055"/>
                </a:cubicBezTo>
                <a:cubicBezTo>
                  <a:pt x="3948200" y="844457"/>
                  <a:pt x="3710799" y="831909"/>
                  <a:pt x="3495454" y="852055"/>
                </a:cubicBezTo>
                <a:cubicBezTo>
                  <a:pt x="3280109" y="872201"/>
                  <a:pt x="3050810" y="852727"/>
                  <a:pt x="2840485" y="852055"/>
                </a:cubicBezTo>
                <a:cubicBezTo>
                  <a:pt x="2630160" y="851383"/>
                  <a:pt x="2459370" y="831221"/>
                  <a:pt x="2303410" y="852055"/>
                </a:cubicBezTo>
                <a:cubicBezTo>
                  <a:pt x="2147451" y="872889"/>
                  <a:pt x="1909735" y="844305"/>
                  <a:pt x="1569845" y="852055"/>
                </a:cubicBezTo>
                <a:cubicBezTo>
                  <a:pt x="1229955" y="859805"/>
                  <a:pt x="1218482" y="831041"/>
                  <a:pt x="993472" y="852055"/>
                </a:cubicBezTo>
                <a:cubicBezTo>
                  <a:pt x="768462" y="873069"/>
                  <a:pt x="497686" y="821884"/>
                  <a:pt x="142012" y="852055"/>
                </a:cubicBezTo>
                <a:cubicBezTo>
                  <a:pt x="65496" y="864629"/>
                  <a:pt x="-1902" y="800903"/>
                  <a:pt x="0" y="710043"/>
                </a:cubicBezTo>
                <a:cubicBezTo>
                  <a:pt x="19492" y="470117"/>
                  <a:pt x="-16887" y="342302"/>
                  <a:pt x="0" y="142012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92356682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ysClr val="windowText" lastClr="000000"/>
                </a:solidFill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tròn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</a:rPr>
              <a:t> 1 </a:t>
            </a:r>
            <a:r>
              <a:rPr lang="en-US" sz="3200" dirty="0" err="1">
                <a:solidFill>
                  <a:sysClr val="windowText" lastClr="000000"/>
                </a:solidFill>
              </a:rPr>
              <a:t>tâm</a:t>
            </a:r>
            <a:r>
              <a:rPr lang="en-US" sz="32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01FF64-38A2-7FA5-BA79-55224626141B}"/>
              </a:ext>
            </a:extLst>
          </p:cNvPr>
          <p:cNvSpPr/>
          <p:nvPr/>
        </p:nvSpPr>
        <p:spPr>
          <a:xfrm>
            <a:off x="1187355" y="2068235"/>
            <a:ext cx="4213839" cy="1052945"/>
          </a:xfrm>
          <a:custGeom>
            <a:avLst/>
            <a:gdLst>
              <a:gd name="connsiteX0" fmla="*/ 0 w 4213839"/>
              <a:gd name="connsiteY0" fmla="*/ 175494 h 1052945"/>
              <a:gd name="connsiteX1" fmla="*/ 175494 w 4213839"/>
              <a:gd name="connsiteY1" fmla="*/ 0 h 1052945"/>
              <a:gd name="connsiteX2" fmla="*/ 896560 w 4213839"/>
              <a:gd name="connsiteY2" fmla="*/ 0 h 1052945"/>
              <a:gd name="connsiteX3" fmla="*/ 1501740 w 4213839"/>
              <a:gd name="connsiteY3" fmla="*/ 0 h 1052945"/>
              <a:gd name="connsiteX4" fmla="*/ 2145548 w 4213839"/>
              <a:gd name="connsiteY4" fmla="*/ 0 h 1052945"/>
              <a:gd name="connsiteX5" fmla="*/ 2866614 w 4213839"/>
              <a:gd name="connsiteY5" fmla="*/ 0 h 1052945"/>
              <a:gd name="connsiteX6" fmla="*/ 4038345 w 4213839"/>
              <a:gd name="connsiteY6" fmla="*/ 0 h 1052945"/>
              <a:gd name="connsiteX7" fmla="*/ 4213839 w 4213839"/>
              <a:gd name="connsiteY7" fmla="*/ 175494 h 1052945"/>
              <a:gd name="connsiteX8" fmla="*/ 4213839 w 4213839"/>
              <a:gd name="connsiteY8" fmla="*/ 512433 h 1052945"/>
              <a:gd name="connsiteX9" fmla="*/ 4213839 w 4213839"/>
              <a:gd name="connsiteY9" fmla="*/ 877451 h 1052945"/>
              <a:gd name="connsiteX10" fmla="*/ 4038345 w 4213839"/>
              <a:gd name="connsiteY10" fmla="*/ 1052945 h 1052945"/>
              <a:gd name="connsiteX11" fmla="*/ 3317279 w 4213839"/>
              <a:gd name="connsiteY11" fmla="*/ 1052945 h 1052945"/>
              <a:gd name="connsiteX12" fmla="*/ 2712099 w 4213839"/>
              <a:gd name="connsiteY12" fmla="*/ 1052945 h 1052945"/>
              <a:gd name="connsiteX13" fmla="*/ 2068291 w 4213839"/>
              <a:gd name="connsiteY13" fmla="*/ 1052945 h 1052945"/>
              <a:gd name="connsiteX14" fmla="*/ 1463111 w 4213839"/>
              <a:gd name="connsiteY14" fmla="*/ 1052945 h 1052945"/>
              <a:gd name="connsiteX15" fmla="*/ 819303 w 4213839"/>
              <a:gd name="connsiteY15" fmla="*/ 1052945 h 1052945"/>
              <a:gd name="connsiteX16" fmla="*/ 175494 w 4213839"/>
              <a:gd name="connsiteY16" fmla="*/ 1052945 h 1052945"/>
              <a:gd name="connsiteX17" fmla="*/ 0 w 4213839"/>
              <a:gd name="connsiteY17" fmla="*/ 877451 h 1052945"/>
              <a:gd name="connsiteX18" fmla="*/ 0 w 4213839"/>
              <a:gd name="connsiteY18" fmla="*/ 519453 h 1052945"/>
              <a:gd name="connsiteX19" fmla="*/ 0 w 4213839"/>
              <a:gd name="connsiteY19" fmla="*/ 175494 h 105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13839" h="1052945" fill="none" extrusionOk="0">
                <a:moveTo>
                  <a:pt x="0" y="175494"/>
                </a:moveTo>
                <a:cubicBezTo>
                  <a:pt x="5641" y="77405"/>
                  <a:pt x="68430" y="4530"/>
                  <a:pt x="175494" y="0"/>
                </a:cubicBezTo>
                <a:cubicBezTo>
                  <a:pt x="363771" y="33830"/>
                  <a:pt x="544368" y="11598"/>
                  <a:pt x="896560" y="0"/>
                </a:cubicBezTo>
                <a:cubicBezTo>
                  <a:pt x="1248752" y="-11598"/>
                  <a:pt x="1238586" y="-7761"/>
                  <a:pt x="1501740" y="0"/>
                </a:cubicBezTo>
                <a:cubicBezTo>
                  <a:pt x="1764894" y="7761"/>
                  <a:pt x="1998421" y="-26660"/>
                  <a:pt x="2145548" y="0"/>
                </a:cubicBezTo>
                <a:cubicBezTo>
                  <a:pt x="2292675" y="26660"/>
                  <a:pt x="2650353" y="-3217"/>
                  <a:pt x="2866614" y="0"/>
                </a:cubicBezTo>
                <a:cubicBezTo>
                  <a:pt x="3082875" y="3217"/>
                  <a:pt x="3798788" y="46752"/>
                  <a:pt x="4038345" y="0"/>
                </a:cubicBezTo>
                <a:cubicBezTo>
                  <a:pt x="4155378" y="5775"/>
                  <a:pt x="4211912" y="69543"/>
                  <a:pt x="4213839" y="175494"/>
                </a:cubicBezTo>
                <a:cubicBezTo>
                  <a:pt x="4206579" y="308938"/>
                  <a:pt x="4215614" y="372829"/>
                  <a:pt x="4213839" y="512433"/>
                </a:cubicBezTo>
                <a:cubicBezTo>
                  <a:pt x="4212064" y="652037"/>
                  <a:pt x="4215513" y="711436"/>
                  <a:pt x="4213839" y="877451"/>
                </a:cubicBezTo>
                <a:cubicBezTo>
                  <a:pt x="4198762" y="982845"/>
                  <a:pt x="4139945" y="1059413"/>
                  <a:pt x="4038345" y="1052945"/>
                </a:cubicBezTo>
                <a:cubicBezTo>
                  <a:pt x="3853625" y="1019696"/>
                  <a:pt x="3655011" y="1068976"/>
                  <a:pt x="3317279" y="1052945"/>
                </a:cubicBezTo>
                <a:cubicBezTo>
                  <a:pt x="2979547" y="1036914"/>
                  <a:pt x="2895554" y="1078594"/>
                  <a:pt x="2712099" y="1052945"/>
                </a:cubicBezTo>
                <a:cubicBezTo>
                  <a:pt x="2528644" y="1027296"/>
                  <a:pt x="2208378" y="1082840"/>
                  <a:pt x="2068291" y="1052945"/>
                </a:cubicBezTo>
                <a:cubicBezTo>
                  <a:pt x="1928204" y="1023050"/>
                  <a:pt x="1592193" y="1044056"/>
                  <a:pt x="1463111" y="1052945"/>
                </a:cubicBezTo>
                <a:cubicBezTo>
                  <a:pt x="1334029" y="1061834"/>
                  <a:pt x="1030671" y="1030308"/>
                  <a:pt x="819303" y="1052945"/>
                </a:cubicBezTo>
                <a:cubicBezTo>
                  <a:pt x="607935" y="1075582"/>
                  <a:pt x="402089" y="1030482"/>
                  <a:pt x="175494" y="1052945"/>
                </a:cubicBezTo>
                <a:cubicBezTo>
                  <a:pt x="92096" y="1062423"/>
                  <a:pt x="-14864" y="991539"/>
                  <a:pt x="0" y="877451"/>
                </a:cubicBezTo>
                <a:cubicBezTo>
                  <a:pt x="-4682" y="779234"/>
                  <a:pt x="-15520" y="622169"/>
                  <a:pt x="0" y="519453"/>
                </a:cubicBezTo>
                <a:cubicBezTo>
                  <a:pt x="15520" y="416737"/>
                  <a:pt x="-12733" y="271196"/>
                  <a:pt x="0" y="175494"/>
                </a:cubicBezTo>
                <a:close/>
              </a:path>
              <a:path w="4213839" h="1052945" stroke="0" extrusionOk="0">
                <a:moveTo>
                  <a:pt x="0" y="175494"/>
                </a:moveTo>
                <a:cubicBezTo>
                  <a:pt x="-9727" y="71226"/>
                  <a:pt x="74975" y="4934"/>
                  <a:pt x="175494" y="0"/>
                </a:cubicBezTo>
                <a:cubicBezTo>
                  <a:pt x="353872" y="-30879"/>
                  <a:pt x="681935" y="-25801"/>
                  <a:pt x="819303" y="0"/>
                </a:cubicBezTo>
                <a:cubicBezTo>
                  <a:pt x="956671" y="25801"/>
                  <a:pt x="1269640" y="34780"/>
                  <a:pt x="1540368" y="0"/>
                </a:cubicBezTo>
                <a:cubicBezTo>
                  <a:pt x="1811096" y="-34780"/>
                  <a:pt x="1956892" y="-16370"/>
                  <a:pt x="2145548" y="0"/>
                </a:cubicBezTo>
                <a:cubicBezTo>
                  <a:pt x="2334204" y="16370"/>
                  <a:pt x="2533475" y="27075"/>
                  <a:pt x="2789357" y="0"/>
                </a:cubicBezTo>
                <a:cubicBezTo>
                  <a:pt x="3045239" y="-27075"/>
                  <a:pt x="3176631" y="9093"/>
                  <a:pt x="3394536" y="0"/>
                </a:cubicBezTo>
                <a:cubicBezTo>
                  <a:pt x="3612441" y="-9093"/>
                  <a:pt x="3765323" y="-15076"/>
                  <a:pt x="4038345" y="0"/>
                </a:cubicBezTo>
                <a:cubicBezTo>
                  <a:pt x="4134001" y="3206"/>
                  <a:pt x="4211004" y="65138"/>
                  <a:pt x="4213839" y="175494"/>
                </a:cubicBezTo>
                <a:cubicBezTo>
                  <a:pt x="4217177" y="312328"/>
                  <a:pt x="4218785" y="442798"/>
                  <a:pt x="4213839" y="519453"/>
                </a:cubicBezTo>
                <a:cubicBezTo>
                  <a:pt x="4208893" y="596108"/>
                  <a:pt x="4219899" y="702505"/>
                  <a:pt x="4213839" y="877451"/>
                </a:cubicBezTo>
                <a:cubicBezTo>
                  <a:pt x="4227554" y="976459"/>
                  <a:pt x="4124179" y="1053614"/>
                  <a:pt x="4038345" y="1052945"/>
                </a:cubicBezTo>
                <a:cubicBezTo>
                  <a:pt x="3833805" y="1047504"/>
                  <a:pt x="3718120" y="1064404"/>
                  <a:pt x="3510422" y="1052945"/>
                </a:cubicBezTo>
                <a:cubicBezTo>
                  <a:pt x="3302724" y="1041486"/>
                  <a:pt x="3176391" y="1026656"/>
                  <a:pt x="2982499" y="1052945"/>
                </a:cubicBezTo>
                <a:cubicBezTo>
                  <a:pt x="2788607" y="1079234"/>
                  <a:pt x="2609090" y="1018750"/>
                  <a:pt x="2261434" y="1052945"/>
                </a:cubicBezTo>
                <a:cubicBezTo>
                  <a:pt x="1913778" y="1087140"/>
                  <a:pt x="1977792" y="1071766"/>
                  <a:pt x="1694882" y="1052945"/>
                </a:cubicBezTo>
                <a:cubicBezTo>
                  <a:pt x="1411972" y="1034124"/>
                  <a:pt x="1363304" y="1028996"/>
                  <a:pt x="1089702" y="1052945"/>
                </a:cubicBezTo>
                <a:cubicBezTo>
                  <a:pt x="816100" y="1076894"/>
                  <a:pt x="537219" y="1022196"/>
                  <a:pt x="175494" y="1052945"/>
                </a:cubicBezTo>
                <a:cubicBezTo>
                  <a:pt x="92553" y="1038638"/>
                  <a:pt x="11754" y="976144"/>
                  <a:pt x="0" y="877451"/>
                </a:cubicBezTo>
                <a:cubicBezTo>
                  <a:pt x="16402" y="759588"/>
                  <a:pt x="-328" y="699905"/>
                  <a:pt x="0" y="526473"/>
                </a:cubicBezTo>
                <a:cubicBezTo>
                  <a:pt x="328" y="353041"/>
                  <a:pt x="3864" y="248155"/>
                  <a:pt x="0" y="17549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92356682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ysClr val="windowText" lastClr="000000"/>
                </a:solidFill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bán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kính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tròn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dài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bằng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nhau</a:t>
            </a:r>
            <a:r>
              <a:rPr lang="en-US" sz="32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8603EC-DED5-7E34-E649-A6B447B7608B}"/>
              </a:ext>
            </a:extLst>
          </p:cNvPr>
          <p:cNvSpPr/>
          <p:nvPr/>
        </p:nvSpPr>
        <p:spPr>
          <a:xfrm>
            <a:off x="1187355" y="3408662"/>
            <a:ext cx="4213839" cy="1052945"/>
          </a:xfrm>
          <a:custGeom>
            <a:avLst/>
            <a:gdLst>
              <a:gd name="connsiteX0" fmla="*/ 0 w 4213839"/>
              <a:gd name="connsiteY0" fmla="*/ 175494 h 1052945"/>
              <a:gd name="connsiteX1" fmla="*/ 175494 w 4213839"/>
              <a:gd name="connsiteY1" fmla="*/ 0 h 1052945"/>
              <a:gd name="connsiteX2" fmla="*/ 896560 w 4213839"/>
              <a:gd name="connsiteY2" fmla="*/ 0 h 1052945"/>
              <a:gd name="connsiteX3" fmla="*/ 1501740 w 4213839"/>
              <a:gd name="connsiteY3" fmla="*/ 0 h 1052945"/>
              <a:gd name="connsiteX4" fmla="*/ 2145548 w 4213839"/>
              <a:gd name="connsiteY4" fmla="*/ 0 h 1052945"/>
              <a:gd name="connsiteX5" fmla="*/ 2866614 w 4213839"/>
              <a:gd name="connsiteY5" fmla="*/ 0 h 1052945"/>
              <a:gd name="connsiteX6" fmla="*/ 4038345 w 4213839"/>
              <a:gd name="connsiteY6" fmla="*/ 0 h 1052945"/>
              <a:gd name="connsiteX7" fmla="*/ 4213839 w 4213839"/>
              <a:gd name="connsiteY7" fmla="*/ 175494 h 1052945"/>
              <a:gd name="connsiteX8" fmla="*/ 4213839 w 4213839"/>
              <a:gd name="connsiteY8" fmla="*/ 512433 h 1052945"/>
              <a:gd name="connsiteX9" fmla="*/ 4213839 w 4213839"/>
              <a:gd name="connsiteY9" fmla="*/ 877451 h 1052945"/>
              <a:gd name="connsiteX10" fmla="*/ 4038345 w 4213839"/>
              <a:gd name="connsiteY10" fmla="*/ 1052945 h 1052945"/>
              <a:gd name="connsiteX11" fmla="*/ 3317279 w 4213839"/>
              <a:gd name="connsiteY11" fmla="*/ 1052945 h 1052945"/>
              <a:gd name="connsiteX12" fmla="*/ 2712099 w 4213839"/>
              <a:gd name="connsiteY12" fmla="*/ 1052945 h 1052945"/>
              <a:gd name="connsiteX13" fmla="*/ 2068291 w 4213839"/>
              <a:gd name="connsiteY13" fmla="*/ 1052945 h 1052945"/>
              <a:gd name="connsiteX14" fmla="*/ 1463111 w 4213839"/>
              <a:gd name="connsiteY14" fmla="*/ 1052945 h 1052945"/>
              <a:gd name="connsiteX15" fmla="*/ 819303 w 4213839"/>
              <a:gd name="connsiteY15" fmla="*/ 1052945 h 1052945"/>
              <a:gd name="connsiteX16" fmla="*/ 175494 w 4213839"/>
              <a:gd name="connsiteY16" fmla="*/ 1052945 h 1052945"/>
              <a:gd name="connsiteX17" fmla="*/ 0 w 4213839"/>
              <a:gd name="connsiteY17" fmla="*/ 877451 h 1052945"/>
              <a:gd name="connsiteX18" fmla="*/ 0 w 4213839"/>
              <a:gd name="connsiteY18" fmla="*/ 519453 h 1052945"/>
              <a:gd name="connsiteX19" fmla="*/ 0 w 4213839"/>
              <a:gd name="connsiteY19" fmla="*/ 175494 h 105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13839" h="1052945" fill="none" extrusionOk="0">
                <a:moveTo>
                  <a:pt x="0" y="175494"/>
                </a:moveTo>
                <a:cubicBezTo>
                  <a:pt x="5641" y="77405"/>
                  <a:pt x="68430" y="4530"/>
                  <a:pt x="175494" y="0"/>
                </a:cubicBezTo>
                <a:cubicBezTo>
                  <a:pt x="363771" y="33830"/>
                  <a:pt x="544368" y="11598"/>
                  <a:pt x="896560" y="0"/>
                </a:cubicBezTo>
                <a:cubicBezTo>
                  <a:pt x="1248752" y="-11598"/>
                  <a:pt x="1238586" y="-7761"/>
                  <a:pt x="1501740" y="0"/>
                </a:cubicBezTo>
                <a:cubicBezTo>
                  <a:pt x="1764894" y="7761"/>
                  <a:pt x="1998421" y="-26660"/>
                  <a:pt x="2145548" y="0"/>
                </a:cubicBezTo>
                <a:cubicBezTo>
                  <a:pt x="2292675" y="26660"/>
                  <a:pt x="2650353" y="-3217"/>
                  <a:pt x="2866614" y="0"/>
                </a:cubicBezTo>
                <a:cubicBezTo>
                  <a:pt x="3082875" y="3217"/>
                  <a:pt x="3798788" y="46752"/>
                  <a:pt x="4038345" y="0"/>
                </a:cubicBezTo>
                <a:cubicBezTo>
                  <a:pt x="4155378" y="5775"/>
                  <a:pt x="4211912" y="69543"/>
                  <a:pt x="4213839" y="175494"/>
                </a:cubicBezTo>
                <a:cubicBezTo>
                  <a:pt x="4206579" y="308938"/>
                  <a:pt x="4215614" y="372829"/>
                  <a:pt x="4213839" y="512433"/>
                </a:cubicBezTo>
                <a:cubicBezTo>
                  <a:pt x="4212064" y="652037"/>
                  <a:pt x="4215513" y="711436"/>
                  <a:pt x="4213839" y="877451"/>
                </a:cubicBezTo>
                <a:cubicBezTo>
                  <a:pt x="4198762" y="982845"/>
                  <a:pt x="4139945" y="1059413"/>
                  <a:pt x="4038345" y="1052945"/>
                </a:cubicBezTo>
                <a:cubicBezTo>
                  <a:pt x="3853625" y="1019696"/>
                  <a:pt x="3655011" y="1068976"/>
                  <a:pt x="3317279" y="1052945"/>
                </a:cubicBezTo>
                <a:cubicBezTo>
                  <a:pt x="2979547" y="1036914"/>
                  <a:pt x="2895554" y="1078594"/>
                  <a:pt x="2712099" y="1052945"/>
                </a:cubicBezTo>
                <a:cubicBezTo>
                  <a:pt x="2528644" y="1027296"/>
                  <a:pt x="2208378" y="1082840"/>
                  <a:pt x="2068291" y="1052945"/>
                </a:cubicBezTo>
                <a:cubicBezTo>
                  <a:pt x="1928204" y="1023050"/>
                  <a:pt x="1592193" y="1044056"/>
                  <a:pt x="1463111" y="1052945"/>
                </a:cubicBezTo>
                <a:cubicBezTo>
                  <a:pt x="1334029" y="1061834"/>
                  <a:pt x="1030671" y="1030308"/>
                  <a:pt x="819303" y="1052945"/>
                </a:cubicBezTo>
                <a:cubicBezTo>
                  <a:pt x="607935" y="1075582"/>
                  <a:pt x="402089" y="1030482"/>
                  <a:pt x="175494" y="1052945"/>
                </a:cubicBezTo>
                <a:cubicBezTo>
                  <a:pt x="92096" y="1062423"/>
                  <a:pt x="-14864" y="991539"/>
                  <a:pt x="0" y="877451"/>
                </a:cubicBezTo>
                <a:cubicBezTo>
                  <a:pt x="-4682" y="779234"/>
                  <a:pt x="-15520" y="622169"/>
                  <a:pt x="0" y="519453"/>
                </a:cubicBezTo>
                <a:cubicBezTo>
                  <a:pt x="15520" y="416737"/>
                  <a:pt x="-12733" y="271196"/>
                  <a:pt x="0" y="175494"/>
                </a:cubicBezTo>
                <a:close/>
              </a:path>
              <a:path w="4213839" h="1052945" stroke="0" extrusionOk="0">
                <a:moveTo>
                  <a:pt x="0" y="175494"/>
                </a:moveTo>
                <a:cubicBezTo>
                  <a:pt x="-9727" y="71226"/>
                  <a:pt x="74975" y="4934"/>
                  <a:pt x="175494" y="0"/>
                </a:cubicBezTo>
                <a:cubicBezTo>
                  <a:pt x="353872" y="-30879"/>
                  <a:pt x="681935" y="-25801"/>
                  <a:pt x="819303" y="0"/>
                </a:cubicBezTo>
                <a:cubicBezTo>
                  <a:pt x="956671" y="25801"/>
                  <a:pt x="1269640" y="34780"/>
                  <a:pt x="1540368" y="0"/>
                </a:cubicBezTo>
                <a:cubicBezTo>
                  <a:pt x="1811096" y="-34780"/>
                  <a:pt x="1956892" y="-16370"/>
                  <a:pt x="2145548" y="0"/>
                </a:cubicBezTo>
                <a:cubicBezTo>
                  <a:pt x="2334204" y="16370"/>
                  <a:pt x="2533475" y="27075"/>
                  <a:pt x="2789357" y="0"/>
                </a:cubicBezTo>
                <a:cubicBezTo>
                  <a:pt x="3045239" y="-27075"/>
                  <a:pt x="3176631" y="9093"/>
                  <a:pt x="3394536" y="0"/>
                </a:cubicBezTo>
                <a:cubicBezTo>
                  <a:pt x="3612441" y="-9093"/>
                  <a:pt x="3765323" y="-15076"/>
                  <a:pt x="4038345" y="0"/>
                </a:cubicBezTo>
                <a:cubicBezTo>
                  <a:pt x="4134001" y="3206"/>
                  <a:pt x="4211004" y="65138"/>
                  <a:pt x="4213839" y="175494"/>
                </a:cubicBezTo>
                <a:cubicBezTo>
                  <a:pt x="4217177" y="312328"/>
                  <a:pt x="4218785" y="442798"/>
                  <a:pt x="4213839" y="519453"/>
                </a:cubicBezTo>
                <a:cubicBezTo>
                  <a:pt x="4208893" y="596108"/>
                  <a:pt x="4219899" y="702505"/>
                  <a:pt x="4213839" y="877451"/>
                </a:cubicBezTo>
                <a:cubicBezTo>
                  <a:pt x="4227554" y="976459"/>
                  <a:pt x="4124179" y="1053614"/>
                  <a:pt x="4038345" y="1052945"/>
                </a:cubicBezTo>
                <a:cubicBezTo>
                  <a:pt x="3833805" y="1047504"/>
                  <a:pt x="3718120" y="1064404"/>
                  <a:pt x="3510422" y="1052945"/>
                </a:cubicBezTo>
                <a:cubicBezTo>
                  <a:pt x="3302724" y="1041486"/>
                  <a:pt x="3176391" y="1026656"/>
                  <a:pt x="2982499" y="1052945"/>
                </a:cubicBezTo>
                <a:cubicBezTo>
                  <a:pt x="2788607" y="1079234"/>
                  <a:pt x="2609090" y="1018750"/>
                  <a:pt x="2261434" y="1052945"/>
                </a:cubicBezTo>
                <a:cubicBezTo>
                  <a:pt x="1913778" y="1087140"/>
                  <a:pt x="1977792" y="1071766"/>
                  <a:pt x="1694882" y="1052945"/>
                </a:cubicBezTo>
                <a:cubicBezTo>
                  <a:pt x="1411972" y="1034124"/>
                  <a:pt x="1363304" y="1028996"/>
                  <a:pt x="1089702" y="1052945"/>
                </a:cubicBezTo>
                <a:cubicBezTo>
                  <a:pt x="816100" y="1076894"/>
                  <a:pt x="537219" y="1022196"/>
                  <a:pt x="175494" y="1052945"/>
                </a:cubicBezTo>
                <a:cubicBezTo>
                  <a:pt x="92553" y="1038638"/>
                  <a:pt x="11754" y="976144"/>
                  <a:pt x="0" y="877451"/>
                </a:cubicBezTo>
                <a:cubicBezTo>
                  <a:pt x="16402" y="759588"/>
                  <a:pt x="-328" y="699905"/>
                  <a:pt x="0" y="526473"/>
                </a:cubicBezTo>
                <a:cubicBezTo>
                  <a:pt x="328" y="353041"/>
                  <a:pt x="3864" y="248155"/>
                  <a:pt x="0" y="17549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92356682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ysClr val="windowText" lastClr="000000"/>
                </a:solidFill>
              </a:rPr>
              <a:t>Tâm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trung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điểm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đường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kính</a:t>
            </a:r>
            <a:r>
              <a:rPr lang="en-US" sz="32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8DD53A-D188-D253-B331-9F539FD950A1}"/>
              </a:ext>
            </a:extLst>
          </p:cNvPr>
          <p:cNvSpPr/>
          <p:nvPr/>
        </p:nvSpPr>
        <p:spPr>
          <a:xfrm>
            <a:off x="1187355" y="4769213"/>
            <a:ext cx="4213839" cy="1052945"/>
          </a:xfrm>
          <a:custGeom>
            <a:avLst/>
            <a:gdLst>
              <a:gd name="connsiteX0" fmla="*/ 0 w 4213839"/>
              <a:gd name="connsiteY0" fmla="*/ 175494 h 1052945"/>
              <a:gd name="connsiteX1" fmla="*/ 175494 w 4213839"/>
              <a:gd name="connsiteY1" fmla="*/ 0 h 1052945"/>
              <a:gd name="connsiteX2" fmla="*/ 896560 w 4213839"/>
              <a:gd name="connsiteY2" fmla="*/ 0 h 1052945"/>
              <a:gd name="connsiteX3" fmla="*/ 1501740 w 4213839"/>
              <a:gd name="connsiteY3" fmla="*/ 0 h 1052945"/>
              <a:gd name="connsiteX4" fmla="*/ 2145548 w 4213839"/>
              <a:gd name="connsiteY4" fmla="*/ 0 h 1052945"/>
              <a:gd name="connsiteX5" fmla="*/ 2866614 w 4213839"/>
              <a:gd name="connsiteY5" fmla="*/ 0 h 1052945"/>
              <a:gd name="connsiteX6" fmla="*/ 4038345 w 4213839"/>
              <a:gd name="connsiteY6" fmla="*/ 0 h 1052945"/>
              <a:gd name="connsiteX7" fmla="*/ 4213839 w 4213839"/>
              <a:gd name="connsiteY7" fmla="*/ 175494 h 1052945"/>
              <a:gd name="connsiteX8" fmla="*/ 4213839 w 4213839"/>
              <a:gd name="connsiteY8" fmla="*/ 512433 h 1052945"/>
              <a:gd name="connsiteX9" fmla="*/ 4213839 w 4213839"/>
              <a:gd name="connsiteY9" fmla="*/ 877451 h 1052945"/>
              <a:gd name="connsiteX10" fmla="*/ 4038345 w 4213839"/>
              <a:gd name="connsiteY10" fmla="*/ 1052945 h 1052945"/>
              <a:gd name="connsiteX11" fmla="*/ 3317279 w 4213839"/>
              <a:gd name="connsiteY11" fmla="*/ 1052945 h 1052945"/>
              <a:gd name="connsiteX12" fmla="*/ 2712099 w 4213839"/>
              <a:gd name="connsiteY12" fmla="*/ 1052945 h 1052945"/>
              <a:gd name="connsiteX13" fmla="*/ 2068291 w 4213839"/>
              <a:gd name="connsiteY13" fmla="*/ 1052945 h 1052945"/>
              <a:gd name="connsiteX14" fmla="*/ 1463111 w 4213839"/>
              <a:gd name="connsiteY14" fmla="*/ 1052945 h 1052945"/>
              <a:gd name="connsiteX15" fmla="*/ 819303 w 4213839"/>
              <a:gd name="connsiteY15" fmla="*/ 1052945 h 1052945"/>
              <a:gd name="connsiteX16" fmla="*/ 175494 w 4213839"/>
              <a:gd name="connsiteY16" fmla="*/ 1052945 h 1052945"/>
              <a:gd name="connsiteX17" fmla="*/ 0 w 4213839"/>
              <a:gd name="connsiteY17" fmla="*/ 877451 h 1052945"/>
              <a:gd name="connsiteX18" fmla="*/ 0 w 4213839"/>
              <a:gd name="connsiteY18" fmla="*/ 519453 h 1052945"/>
              <a:gd name="connsiteX19" fmla="*/ 0 w 4213839"/>
              <a:gd name="connsiteY19" fmla="*/ 175494 h 105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13839" h="1052945" fill="none" extrusionOk="0">
                <a:moveTo>
                  <a:pt x="0" y="175494"/>
                </a:moveTo>
                <a:cubicBezTo>
                  <a:pt x="5641" y="77405"/>
                  <a:pt x="68430" y="4530"/>
                  <a:pt x="175494" y="0"/>
                </a:cubicBezTo>
                <a:cubicBezTo>
                  <a:pt x="363771" y="33830"/>
                  <a:pt x="544368" y="11598"/>
                  <a:pt x="896560" y="0"/>
                </a:cubicBezTo>
                <a:cubicBezTo>
                  <a:pt x="1248752" y="-11598"/>
                  <a:pt x="1238586" y="-7761"/>
                  <a:pt x="1501740" y="0"/>
                </a:cubicBezTo>
                <a:cubicBezTo>
                  <a:pt x="1764894" y="7761"/>
                  <a:pt x="1998421" y="-26660"/>
                  <a:pt x="2145548" y="0"/>
                </a:cubicBezTo>
                <a:cubicBezTo>
                  <a:pt x="2292675" y="26660"/>
                  <a:pt x="2650353" y="-3217"/>
                  <a:pt x="2866614" y="0"/>
                </a:cubicBezTo>
                <a:cubicBezTo>
                  <a:pt x="3082875" y="3217"/>
                  <a:pt x="3798788" y="46752"/>
                  <a:pt x="4038345" y="0"/>
                </a:cubicBezTo>
                <a:cubicBezTo>
                  <a:pt x="4155378" y="5775"/>
                  <a:pt x="4211912" y="69543"/>
                  <a:pt x="4213839" y="175494"/>
                </a:cubicBezTo>
                <a:cubicBezTo>
                  <a:pt x="4206579" y="308938"/>
                  <a:pt x="4215614" y="372829"/>
                  <a:pt x="4213839" y="512433"/>
                </a:cubicBezTo>
                <a:cubicBezTo>
                  <a:pt x="4212064" y="652037"/>
                  <a:pt x="4215513" y="711436"/>
                  <a:pt x="4213839" y="877451"/>
                </a:cubicBezTo>
                <a:cubicBezTo>
                  <a:pt x="4198762" y="982845"/>
                  <a:pt x="4139945" y="1059413"/>
                  <a:pt x="4038345" y="1052945"/>
                </a:cubicBezTo>
                <a:cubicBezTo>
                  <a:pt x="3853625" y="1019696"/>
                  <a:pt x="3655011" y="1068976"/>
                  <a:pt x="3317279" y="1052945"/>
                </a:cubicBezTo>
                <a:cubicBezTo>
                  <a:pt x="2979547" y="1036914"/>
                  <a:pt x="2895554" y="1078594"/>
                  <a:pt x="2712099" y="1052945"/>
                </a:cubicBezTo>
                <a:cubicBezTo>
                  <a:pt x="2528644" y="1027296"/>
                  <a:pt x="2208378" y="1082840"/>
                  <a:pt x="2068291" y="1052945"/>
                </a:cubicBezTo>
                <a:cubicBezTo>
                  <a:pt x="1928204" y="1023050"/>
                  <a:pt x="1592193" y="1044056"/>
                  <a:pt x="1463111" y="1052945"/>
                </a:cubicBezTo>
                <a:cubicBezTo>
                  <a:pt x="1334029" y="1061834"/>
                  <a:pt x="1030671" y="1030308"/>
                  <a:pt x="819303" y="1052945"/>
                </a:cubicBezTo>
                <a:cubicBezTo>
                  <a:pt x="607935" y="1075582"/>
                  <a:pt x="402089" y="1030482"/>
                  <a:pt x="175494" y="1052945"/>
                </a:cubicBezTo>
                <a:cubicBezTo>
                  <a:pt x="92096" y="1062423"/>
                  <a:pt x="-14864" y="991539"/>
                  <a:pt x="0" y="877451"/>
                </a:cubicBezTo>
                <a:cubicBezTo>
                  <a:pt x="-4682" y="779234"/>
                  <a:pt x="-15520" y="622169"/>
                  <a:pt x="0" y="519453"/>
                </a:cubicBezTo>
                <a:cubicBezTo>
                  <a:pt x="15520" y="416737"/>
                  <a:pt x="-12733" y="271196"/>
                  <a:pt x="0" y="175494"/>
                </a:cubicBezTo>
                <a:close/>
              </a:path>
              <a:path w="4213839" h="1052945" stroke="0" extrusionOk="0">
                <a:moveTo>
                  <a:pt x="0" y="175494"/>
                </a:moveTo>
                <a:cubicBezTo>
                  <a:pt x="-9727" y="71226"/>
                  <a:pt x="74975" y="4934"/>
                  <a:pt x="175494" y="0"/>
                </a:cubicBezTo>
                <a:cubicBezTo>
                  <a:pt x="353872" y="-30879"/>
                  <a:pt x="681935" y="-25801"/>
                  <a:pt x="819303" y="0"/>
                </a:cubicBezTo>
                <a:cubicBezTo>
                  <a:pt x="956671" y="25801"/>
                  <a:pt x="1269640" y="34780"/>
                  <a:pt x="1540368" y="0"/>
                </a:cubicBezTo>
                <a:cubicBezTo>
                  <a:pt x="1811096" y="-34780"/>
                  <a:pt x="1956892" y="-16370"/>
                  <a:pt x="2145548" y="0"/>
                </a:cubicBezTo>
                <a:cubicBezTo>
                  <a:pt x="2334204" y="16370"/>
                  <a:pt x="2533475" y="27075"/>
                  <a:pt x="2789357" y="0"/>
                </a:cubicBezTo>
                <a:cubicBezTo>
                  <a:pt x="3045239" y="-27075"/>
                  <a:pt x="3176631" y="9093"/>
                  <a:pt x="3394536" y="0"/>
                </a:cubicBezTo>
                <a:cubicBezTo>
                  <a:pt x="3612441" y="-9093"/>
                  <a:pt x="3765323" y="-15076"/>
                  <a:pt x="4038345" y="0"/>
                </a:cubicBezTo>
                <a:cubicBezTo>
                  <a:pt x="4134001" y="3206"/>
                  <a:pt x="4211004" y="65138"/>
                  <a:pt x="4213839" y="175494"/>
                </a:cubicBezTo>
                <a:cubicBezTo>
                  <a:pt x="4217177" y="312328"/>
                  <a:pt x="4218785" y="442798"/>
                  <a:pt x="4213839" y="519453"/>
                </a:cubicBezTo>
                <a:cubicBezTo>
                  <a:pt x="4208893" y="596108"/>
                  <a:pt x="4219899" y="702505"/>
                  <a:pt x="4213839" y="877451"/>
                </a:cubicBezTo>
                <a:cubicBezTo>
                  <a:pt x="4227554" y="976459"/>
                  <a:pt x="4124179" y="1053614"/>
                  <a:pt x="4038345" y="1052945"/>
                </a:cubicBezTo>
                <a:cubicBezTo>
                  <a:pt x="3833805" y="1047504"/>
                  <a:pt x="3718120" y="1064404"/>
                  <a:pt x="3510422" y="1052945"/>
                </a:cubicBezTo>
                <a:cubicBezTo>
                  <a:pt x="3302724" y="1041486"/>
                  <a:pt x="3176391" y="1026656"/>
                  <a:pt x="2982499" y="1052945"/>
                </a:cubicBezTo>
                <a:cubicBezTo>
                  <a:pt x="2788607" y="1079234"/>
                  <a:pt x="2609090" y="1018750"/>
                  <a:pt x="2261434" y="1052945"/>
                </a:cubicBezTo>
                <a:cubicBezTo>
                  <a:pt x="1913778" y="1087140"/>
                  <a:pt x="1977792" y="1071766"/>
                  <a:pt x="1694882" y="1052945"/>
                </a:cubicBezTo>
                <a:cubicBezTo>
                  <a:pt x="1411972" y="1034124"/>
                  <a:pt x="1363304" y="1028996"/>
                  <a:pt x="1089702" y="1052945"/>
                </a:cubicBezTo>
                <a:cubicBezTo>
                  <a:pt x="816100" y="1076894"/>
                  <a:pt x="537219" y="1022196"/>
                  <a:pt x="175494" y="1052945"/>
                </a:cubicBezTo>
                <a:cubicBezTo>
                  <a:pt x="92553" y="1038638"/>
                  <a:pt x="11754" y="976144"/>
                  <a:pt x="0" y="877451"/>
                </a:cubicBezTo>
                <a:cubicBezTo>
                  <a:pt x="16402" y="759588"/>
                  <a:pt x="-328" y="699905"/>
                  <a:pt x="0" y="526473"/>
                </a:cubicBezTo>
                <a:cubicBezTo>
                  <a:pt x="328" y="353041"/>
                  <a:pt x="3864" y="248155"/>
                  <a:pt x="0" y="17549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92356682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ysClr val="windowText" lastClr="000000"/>
                </a:solidFill>
              </a:rPr>
              <a:t>Đường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kính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gấp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đôi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bán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kính</a:t>
            </a:r>
            <a:r>
              <a:rPr lang="en-US" sz="32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79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280133" y="142285"/>
            <a:ext cx="10224550" cy="707886"/>
            <a:chOff x="1787237" y="985381"/>
            <a:chExt cx="10224550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380843" y="985381"/>
              <a:ext cx="9630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002060"/>
                  </a:solidFill>
                </a:rPr>
                <a:t>Em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chọn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một</a:t>
              </a:r>
              <a:r>
                <a:rPr lang="en-US" sz="4000" b="1" dirty="0">
                  <a:solidFill>
                    <a:srgbClr val="002060"/>
                  </a:solidFill>
                </a:rPr>
                <a:t> con </a:t>
              </a:r>
              <a:r>
                <a:rPr lang="en-US" sz="4000" b="1" dirty="0" err="1">
                  <a:solidFill>
                    <a:srgbClr val="002060"/>
                  </a:solidFill>
                </a:rPr>
                <a:t>vật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dưới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đây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rồi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sắp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xếp</a:t>
              </a:r>
              <a:r>
                <a:rPr lang="en-US" sz="4000" b="1" dirty="0">
                  <a:solidFill>
                    <a:srgbClr val="002060"/>
                  </a:solidFill>
                </a:rPr>
                <a:t>:</a:t>
              </a:r>
            </a:p>
          </p:txBody>
        </p:sp>
      </p:grp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AE94265-A03C-DDC8-D5E0-E8AA1E33B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53" y="1855357"/>
            <a:ext cx="9630944" cy="1967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CF0B009-7BD8-F07C-E2C8-5440AA9E1ABD}"/>
              </a:ext>
            </a:extLst>
          </p:cNvPr>
          <p:cNvSpPr/>
          <p:nvPr/>
        </p:nvSpPr>
        <p:spPr>
          <a:xfrm>
            <a:off x="1404629" y="4505185"/>
            <a:ext cx="1851798" cy="1265274"/>
          </a:xfrm>
          <a:custGeom>
            <a:avLst/>
            <a:gdLst>
              <a:gd name="connsiteX0" fmla="*/ 0 w 1851798"/>
              <a:gd name="connsiteY0" fmla="*/ 210883 h 1265274"/>
              <a:gd name="connsiteX1" fmla="*/ 210883 w 1851798"/>
              <a:gd name="connsiteY1" fmla="*/ 0 h 1265274"/>
              <a:gd name="connsiteX2" fmla="*/ 673260 w 1851798"/>
              <a:gd name="connsiteY2" fmla="*/ 0 h 1265274"/>
              <a:gd name="connsiteX3" fmla="*/ 1121337 w 1851798"/>
              <a:gd name="connsiteY3" fmla="*/ 0 h 1265274"/>
              <a:gd name="connsiteX4" fmla="*/ 1640915 w 1851798"/>
              <a:gd name="connsiteY4" fmla="*/ 0 h 1265274"/>
              <a:gd name="connsiteX5" fmla="*/ 1851798 w 1851798"/>
              <a:gd name="connsiteY5" fmla="*/ 210883 h 1265274"/>
              <a:gd name="connsiteX6" fmla="*/ 1851798 w 1851798"/>
              <a:gd name="connsiteY6" fmla="*/ 624202 h 1265274"/>
              <a:gd name="connsiteX7" fmla="*/ 1851798 w 1851798"/>
              <a:gd name="connsiteY7" fmla="*/ 1054391 h 1265274"/>
              <a:gd name="connsiteX8" fmla="*/ 1640915 w 1851798"/>
              <a:gd name="connsiteY8" fmla="*/ 1265274 h 1265274"/>
              <a:gd name="connsiteX9" fmla="*/ 1164238 w 1851798"/>
              <a:gd name="connsiteY9" fmla="*/ 1265274 h 1265274"/>
              <a:gd name="connsiteX10" fmla="*/ 701861 w 1851798"/>
              <a:gd name="connsiteY10" fmla="*/ 1265274 h 1265274"/>
              <a:gd name="connsiteX11" fmla="*/ 210883 w 1851798"/>
              <a:gd name="connsiteY11" fmla="*/ 1265274 h 1265274"/>
              <a:gd name="connsiteX12" fmla="*/ 0 w 1851798"/>
              <a:gd name="connsiteY12" fmla="*/ 1054391 h 1265274"/>
              <a:gd name="connsiteX13" fmla="*/ 0 w 1851798"/>
              <a:gd name="connsiteY13" fmla="*/ 641072 h 1265274"/>
              <a:gd name="connsiteX14" fmla="*/ 0 w 1851798"/>
              <a:gd name="connsiteY14" fmla="*/ 210883 h 12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51798" h="1265274" fill="none" extrusionOk="0">
                <a:moveTo>
                  <a:pt x="0" y="210883"/>
                </a:moveTo>
                <a:cubicBezTo>
                  <a:pt x="-1010" y="85851"/>
                  <a:pt x="87628" y="3201"/>
                  <a:pt x="210883" y="0"/>
                </a:cubicBezTo>
                <a:cubicBezTo>
                  <a:pt x="309900" y="-22389"/>
                  <a:pt x="568647" y="-12831"/>
                  <a:pt x="673260" y="0"/>
                </a:cubicBezTo>
                <a:cubicBezTo>
                  <a:pt x="777873" y="12831"/>
                  <a:pt x="946230" y="18558"/>
                  <a:pt x="1121337" y="0"/>
                </a:cubicBezTo>
                <a:cubicBezTo>
                  <a:pt x="1296444" y="-18558"/>
                  <a:pt x="1421567" y="16709"/>
                  <a:pt x="1640915" y="0"/>
                </a:cubicBezTo>
                <a:cubicBezTo>
                  <a:pt x="1753636" y="-4595"/>
                  <a:pt x="1842809" y="83069"/>
                  <a:pt x="1851798" y="210883"/>
                </a:cubicBezTo>
                <a:cubicBezTo>
                  <a:pt x="1835825" y="380295"/>
                  <a:pt x="1862039" y="456347"/>
                  <a:pt x="1851798" y="624202"/>
                </a:cubicBezTo>
                <a:cubicBezTo>
                  <a:pt x="1841557" y="792057"/>
                  <a:pt x="1866518" y="959741"/>
                  <a:pt x="1851798" y="1054391"/>
                </a:cubicBezTo>
                <a:cubicBezTo>
                  <a:pt x="1872127" y="1176378"/>
                  <a:pt x="1758411" y="1244942"/>
                  <a:pt x="1640915" y="1265274"/>
                </a:cubicBezTo>
                <a:cubicBezTo>
                  <a:pt x="1461522" y="1255350"/>
                  <a:pt x="1300707" y="1279461"/>
                  <a:pt x="1164238" y="1265274"/>
                </a:cubicBezTo>
                <a:cubicBezTo>
                  <a:pt x="1027769" y="1251087"/>
                  <a:pt x="877383" y="1250536"/>
                  <a:pt x="701861" y="1265274"/>
                </a:cubicBezTo>
                <a:cubicBezTo>
                  <a:pt x="526339" y="1280012"/>
                  <a:pt x="430417" y="1270156"/>
                  <a:pt x="210883" y="1265274"/>
                </a:cubicBezTo>
                <a:cubicBezTo>
                  <a:pt x="103048" y="1263505"/>
                  <a:pt x="6193" y="1166542"/>
                  <a:pt x="0" y="1054391"/>
                </a:cubicBezTo>
                <a:cubicBezTo>
                  <a:pt x="-5838" y="871778"/>
                  <a:pt x="-18243" y="731980"/>
                  <a:pt x="0" y="641072"/>
                </a:cubicBezTo>
                <a:cubicBezTo>
                  <a:pt x="18243" y="550164"/>
                  <a:pt x="12238" y="356823"/>
                  <a:pt x="0" y="210883"/>
                </a:cubicBezTo>
                <a:close/>
              </a:path>
              <a:path w="1851798" h="1265274" stroke="0" extrusionOk="0">
                <a:moveTo>
                  <a:pt x="0" y="210883"/>
                </a:moveTo>
                <a:cubicBezTo>
                  <a:pt x="-4033" y="93328"/>
                  <a:pt x="109186" y="-19039"/>
                  <a:pt x="210883" y="0"/>
                </a:cubicBezTo>
                <a:cubicBezTo>
                  <a:pt x="435116" y="6453"/>
                  <a:pt x="538957" y="-14034"/>
                  <a:pt x="673260" y="0"/>
                </a:cubicBezTo>
                <a:cubicBezTo>
                  <a:pt x="807563" y="14034"/>
                  <a:pt x="1035131" y="19543"/>
                  <a:pt x="1135637" y="0"/>
                </a:cubicBezTo>
                <a:cubicBezTo>
                  <a:pt x="1236143" y="-19543"/>
                  <a:pt x="1494921" y="-23734"/>
                  <a:pt x="1640915" y="0"/>
                </a:cubicBezTo>
                <a:cubicBezTo>
                  <a:pt x="1755492" y="-10308"/>
                  <a:pt x="1853025" y="70838"/>
                  <a:pt x="1851798" y="210883"/>
                </a:cubicBezTo>
                <a:cubicBezTo>
                  <a:pt x="1857230" y="327666"/>
                  <a:pt x="1842577" y="506978"/>
                  <a:pt x="1851798" y="607332"/>
                </a:cubicBezTo>
                <a:cubicBezTo>
                  <a:pt x="1861019" y="707686"/>
                  <a:pt x="1846592" y="847689"/>
                  <a:pt x="1851798" y="1054391"/>
                </a:cubicBezTo>
                <a:cubicBezTo>
                  <a:pt x="1833254" y="1152113"/>
                  <a:pt x="1771557" y="1262240"/>
                  <a:pt x="1640915" y="1265274"/>
                </a:cubicBezTo>
                <a:cubicBezTo>
                  <a:pt x="1523585" y="1274221"/>
                  <a:pt x="1372774" y="1282150"/>
                  <a:pt x="1149937" y="1265274"/>
                </a:cubicBezTo>
                <a:cubicBezTo>
                  <a:pt x="927100" y="1248398"/>
                  <a:pt x="852286" y="1245231"/>
                  <a:pt x="658960" y="1265274"/>
                </a:cubicBezTo>
                <a:cubicBezTo>
                  <a:pt x="465634" y="1285317"/>
                  <a:pt x="379892" y="1274612"/>
                  <a:pt x="210883" y="1265274"/>
                </a:cubicBezTo>
                <a:cubicBezTo>
                  <a:pt x="91901" y="1280109"/>
                  <a:pt x="3759" y="1178133"/>
                  <a:pt x="0" y="1054391"/>
                </a:cubicBezTo>
                <a:cubicBezTo>
                  <a:pt x="2553" y="856585"/>
                  <a:pt x="11626" y="797350"/>
                  <a:pt x="0" y="615767"/>
                </a:cubicBezTo>
                <a:cubicBezTo>
                  <a:pt x="-11626" y="434184"/>
                  <a:pt x="-11866" y="390332"/>
                  <a:pt x="0" y="21088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1441760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</a:rPr>
              <a:t>lạc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đà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D3FCCCF-6A96-8C59-767A-F6C537695DF7}"/>
              </a:ext>
            </a:extLst>
          </p:cNvPr>
          <p:cNvSpPr/>
          <p:nvPr/>
        </p:nvSpPr>
        <p:spPr>
          <a:xfrm>
            <a:off x="3675545" y="4505185"/>
            <a:ext cx="1851798" cy="1265274"/>
          </a:xfrm>
          <a:custGeom>
            <a:avLst/>
            <a:gdLst>
              <a:gd name="connsiteX0" fmla="*/ 0 w 1851798"/>
              <a:gd name="connsiteY0" fmla="*/ 210883 h 1265274"/>
              <a:gd name="connsiteX1" fmla="*/ 210883 w 1851798"/>
              <a:gd name="connsiteY1" fmla="*/ 0 h 1265274"/>
              <a:gd name="connsiteX2" fmla="*/ 644659 w 1851798"/>
              <a:gd name="connsiteY2" fmla="*/ 0 h 1265274"/>
              <a:gd name="connsiteX3" fmla="*/ 1092736 w 1851798"/>
              <a:gd name="connsiteY3" fmla="*/ 0 h 1265274"/>
              <a:gd name="connsiteX4" fmla="*/ 1640915 w 1851798"/>
              <a:gd name="connsiteY4" fmla="*/ 0 h 1265274"/>
              <a:gd name="connsiteX5" fmla="*/ 1851798 w 1851798"/>
              <a:gd name="connsiteY5" fmla="*/ 210883 h 1265274"/>
              <a:gd name="connsiteX6" fmla="*/ 1851798 w 1851798"/>
              <a:gd name="connsiteY6" fmla="*/ 649507 h 1265274"/>
              <a:gd name="connsiteX7" fmla="*/ 1851798 w 1851798"/>
              <a:gd name="connsiteY7" fmla="*/ 1054391 h 1265274"/>
              <a:gd name="connsiteX8" fmla="*/ 1640915 w 1851798"/>
              <a:gd name="connsiteY8" fmla="*/ 1265274 h 1265274"/>
              <a:gd name="connsiteX9" fmla="*/ 1149937 w 1851798"/>
              <a:gd name="connsiteY9" fmla="*/ 1265274 h 1265274"/>
              <a:gd name="connsiteX10" fmla="*/ 673260 w 1851798"/>
              <a:gd name="connsiteY10" fmla="*/ 1265274 h 1265274"/>
              <a:gd name="connsiteX11" fmla="*/ 210883 w 1851798"/>
              <a:gd name="connsiteY11" fmla="*/ 1265274 h 1265274"/>
              <a:gd name="connsiteX12" fmla="*/ 0 w 1851798"/>
              <a:gd name="connsiteY12" fmla="*/ 1054391 h 1265274"/>
              <a:gd name="connsiteX13" fmla="*/ 0 w 1851798"/>
              <a:gd name="connsiteY13" fmla="*/ 641072 h 1265274"/>
              <a:gd name="connsiteX14" fmla="*/ 0 w 1851798"/>
              <a:gd name="connsiteY14" fmla="*/ 210883 h 12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51798" h="1265274" fill="none" extrusionOk="0">
                <a:moveTo>
                  <a:pt x="0" y="210883"/>
                </a:moveTo>
                <a:cubicBezTo>
                  <a:pt x="-4184" y="84019"/>
                  <a:pt x="77880" y="1214"/>
                  <a:pt x="210883" y="0"/>
                </a:cubicBezTo>
                <a:cubicBezTo>
                  <a:pt x="414598" y="15069"/>
                  <a:pt x="542201" y="-7917"/>
                  <a:pt x="644659" y="0"/>
                </a:cubicBezTo>
                <a:cubicBezTo>
                  <a:pt x="747117" y="7917"/>
                  <a:pt x="940514" y="-5802"/>
                  <a:pt x="1092736" y="0"/>
                </a:cubicBezTo>
                <a:cubicBezTo>
                  <a:pt x="1244958" y="5802"/>
                  <a:pt x="1480353" y="-838"/>
                  <a:pt x="1640915" y="0"/>
                </a:cubicBezTo>
                <a:cubicBezTo>
                  <a:pt x="1784895" y="-3184"/>
                  <a:pt x="1839936" y="114835"/>
                  <a:pt x="1851798" y="210883"/>
                </a:cubicBezTo>
                <a:cubicBezTo>
                  <a:pt x="1834748" y="404007"/>
                  <a:pt x="1866712" y="448565"/>
                  <a:pt x="1851798" y="649507"/>
                </a:cubicBezTo>
                <a:cubicBezTo>
                  <a:pt x="1836884" y="850449"/>
                  <a:pt x="1839757" y="948804"/>
                  <a:pt x="1851798" y="1054391"/>
                </a:cubicBezTo>
                <a:cubicBezTo>
                  <a:pt x="1851144" y="1167025"/>
                  <a:pt x="1761396" y="1264401"/>
                  <a:pt x="1640915" y="1265274"/>
                </a:cubicBezTo>
                <a:cubicBezTo>
                  <a:pt x="1454922" y="1265350"/>
                  <a:pt x="1264327" y="1282676"/>
                  <a:pt x="1149937" y="1265274"/>
                </a:cubicBezTo>
                <a:cubicBezTo>
                  <a:pt x="1035547" y="1247872"/>
                  <a:pt x="879437" y="1260093"/>
                  <a:pt x="673260" y="1265274"/>
                </a:cubicBezTo>
                <a:cubicBezTo>
                  <a:pt x="467083" y="1270455"/>
                  <a:pt x="380746" y="1261416"/>
                  <a:pt x="210883" y="1265274"/>
                </a:cubicBezTo>
                <a:cubicBezTo>
                  <a:pt x="91622" y="1267217"/>
                  <a:pt x="-6945" y="1166667"/>
                  <a:pt x="0" y="1054391"/>
                </a:cubicBezTo>
                <a:cubicBezTo>
                  <a:pt x="-9756" y="925551"/>
                  <a:pt x="-17548" y="805732"/>
                  <a:pt x="0" y="641072"/>
                </a:cubicBezTo>
                <a:cubicBezTo>
                  <a:pt x="17548" y="476412"/>
                  <a:pt x="-11296" y="361946"/>
                  <a:pt x="0" y="210883"/>
                </a:cubicBezTo>
                <a:close/>
              </a:path>
              <a:path w="1851798" h="1265274" stroke="0" extrusionOk="0">
                <a:moveTo>
                  <a:pt x="0" y="210883"/>
                </a:moveTo>
                <a:cubicBezTo>
                  <a:pt x="-16792" y="79930"/>
                  <a:pt x="82910" y="-18693"/>
                  <a:pt x="210883" y="0"/>
                </a:cubicBezTo>
                <a:cubicBezTo>
                  <a:pt x="399164" y="22321"/>
                  <a:pt x="486388" y="6608"/>
                  <a:pt x="701861" y="0"/>
                </a:cubicBezTo>
                <a:cubicBezTo>
                  <a:pt x="917334" y="-6608"/>
                  <a:pt x="1020031" y="-8667"/>
                  <a:pt x="1149937" y="0"/>
                </a:cubicBezTo>
                <a:cubicBezTo>
                  <a:pt x="1279843" y="8667"/>
                  <a:pt x="1413483" y="-24468"/>
                  <a:pt x="1640915" y="0"/>
                </a:cubicBezTo>
                <a:cubicBezTo>
                  <a:pt x="1737234" y="-6995"/>
                  <a:pt x="1855484" y="97743"/>
                  <a:pt x="1851798" y="210883"/>
                </a:cubicBezTo>
                <a:cubicBezTo>
                  <a:pt x="1859589" y="367186"/>
                  <a:pt x="1843578" y="520535"/>
                  <a:pt x="1851798" y="615767"/>
                </a:cubicBezTo>
                <a:cubicBezTo>
                  <a:pt x="1860018" y="710999"/>
                  <a:pt x="1863145" y="934998"/>
                  <a:pt x="1851798" y="1054391"/>
                </a:cubicBezTo>
                <a:cubicBezTo>
                  <a:pt x="1833038" y="1158616"/>
                  <a:pt x="1757243" y="1268142"/>
                  <a:pt x="1640915" y="1265274"/>
                </a:cubicBezTo>
                <a:cubicBezTo>
                  <a:pt x="1467780" y="1277682"/>
                  <a:pt x="1349820" y="1263105"/>
                  <a:pt x="1149937" y="1265274"/>
                </a:cubicBezTo>
                <a:cubicBezTo>
                  <a:pt x="950054" y="1267443"/>
                  <a:pt x="818451" y="1246594"/>
                  <a:pt x="716161" y="1265274"/>
                </a:cubicBezTo>
                <a:cubicBezTo>
                  <a:pt x="613871" y="1283954"/>
                  <a:pt x="322815" y="1267943"/>
                  <a:pt x="210883" y="1265274"/>
                </a:cubicBezTo>
                <a:cubicBezTo>
                  <a:pt x="104207" y="1253647"/>
                  <a:pt x="-8930" y="1152126"/>
                  <a:pt x="0" y="1054391"/>
                </a:cubicBezTo>
                <a:cubicBezTo>
                  <a:pt x="-4865" y="915765"/>
                  <a:pt x="9736" y="778263"/>
                  <a:pt x="0" y="657942"/>
                </a:cubicBezTo>
                <a:cubicBezTo>
                  <a:pt x="-9736" y="537621"/>
                  <a:pt x="-12827" y="381338"/>
                  <a:pt x="0" y="21088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5873224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 </a:t>
            </a:r>
            <a:r>
              <a:rPr lang="en-US" sz="3200" dirty="0" err="1">
                <a:solidFill>
                  <a:schemeClr val="tx1"/>
                </a:solidFill>
              </a:rPr>
              <a:t>chuột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túi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B21917-FFF3-671F-3C6D-35AA07878E9A}"/>
              </a:ext>
            </a:extLst>
          </p:cNvPr>
          <p:cNvSpPr/>
          <p:nvPr/>
        </p:nvSpPr>
        <p:spPr>
          <a:xfrm>
            <a:off x="8953351" y="4549676"/>
            <a:ext cx="1851798" cy="1265274"/>
          </a:xfrm>
          <a:custGeom>
            <a:avLst/>
            <a:gdLst>
              <a:gd name="connsiteX0" fmla="*/ 0 w 1851798"/>
              <a:gd name="connsiteY0" fmla="*/ 210883 h 1265274"/>
              <a:gd name="connsiteX1" fmla="*/ 210883 w 1851798"/>
              <a:gd name="connsiteY1" fmla="*/ 0 h 1265274"/>
              <a:gd name="connsiteX2" fmla="*/ 658960 w 1851798"/>
              <a:gd name="connsiteY2" fmla="*/ 0 h 1265274"/>
              <a:gd name="connsiteX3" fmla="*/ 1092736 w 1851798"/>
              <a:gd name="connsiteY3" fmla="*/ 0 h 1265274"/>
              <a:gd name="connsiteX4" fmla="*/ 1640915 w 1851798"/>
              <a:gd name="connsiteY4" fmla="*/ 0 h 1265274"/>
              <a:gd name="connsiteX5" fmla="*/ 1851798 w 1851798"/>
              <a:gd name="connsiteY5" fmla="*/ 210883 h 1265274"/>
              <a:gd name="connsiteX6" fmla="*/ 1851798 w 1851798"/>
              <a:gd name="connsiteY6" fmla="*/ 615767 h 1265274"/>
              <a:gd name="connsiteX7" fmla="*/ 1851798 w 1851798"/>
              <a:gd name="connsiteY7" fmla="*/ 1054391 h 1265274"/>
              <a:gd name="connsiteX8" fmla="*/ 1640915 w 1851798"/>
              <a:gd name="connsiteY8" fmla="*/ 1265274 h 1265274"/>
              <a:gd name="connsiteX9" fmla="*/ 1135637 w 1851798"/>
              <a:gd name="connsiteY9" fmla="*/ 1265274 h 1265274"/>
              <a:gd name="connsiteX10" fmla="*/ 658960 w 1851798"/>
              <a:gd name="connsiteY10" fmla="*/ 1265274 h 1265274"/>
              <a:gd name="connsiteX11" fmla="*/ 210883 w 1851798"/>
              <a:gd name="connsiteY11" fmla="*/ 1265274 h 1265274"/>
              <a:gd name="connsiteX12" fmla="*/ 0 w 1851798"/>
              <a:gd name="connsiteY12" fmla="*/ 1054391 h 1265274"/>
              <a:gd name="connsiteX13" fmla="*/ 0 w 1851798"/>
              <a:gd name="connsiteY13" fmla="*/ 615767 h 1265274"/>
              <a:gd name="connsiteX14" fmla="*/ 0 w 1851798"/>
              <a:gd name="connsiteY14" fmla="*/ 210883 h 12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51798" h="1265274" fill="none" extrusionOk="0">
                <a:moveTo>
                  <a:pt x="0" y="210883"/>
                </a:moveTo>
                <a:cubicBezTo>
                  <a:pt x="-1601" y="90050"/>
                  <a:pt x="117580" y="11192"/>
                  <a:pt x="210883" y="0"/>
                </a:cubicBezTo>
                <a:cubicBezTo>
                  <a:pt x="413905" y="10879"/>
                  <a:pt x="504961" y="-20413"/>
                  <a:pt x="658960" y="0"/>
                </a:cubicBezTo>
                <a:cubicBezTo>
                  <a:pt x="812959" y="20413"/>
                  <a:pt x="916934" y="8211"/>
                  <a:pt x="1092736" y="0"/>
                </a:cubicBezTo>
                <a:cubicBezTo>
                  <a:pt x="1268538" y="-8211"/>
                  <a:pt x="1390257" y="15389"/>
                  <a:pt x="1640915" y="0"/>
                </a:cubicBezTo>
                <a:cubicBezTo>
                  <a:pt x="1742882" y="10382"/>
                  <a:pt x="1862444" y="96746"/>
                  <a:pt x="1851798" y="210883"/>
                </a:cubicBezTo>
                <a:cubicBezTo>
                  <a:pt x="1839060" y="322732"/>
                  <a:pt x="1851232" y="423380"/>
                  <a:pt x="1851798" y="615767"/>
                </a:cubicBezTo>
                <a:cubicBezTo>
                  <a:pt x="1852364" y="808154"/>
                  <a:pt x="1841860" y="878129"/>
                  <a:pt x="1851798" y="1054391"/>
                </a:cubicBezTo>
                <a:cubicBezTo>
                  <a:pt x="1847501" y="1164221"/>
                  <a:pt x="1762902" y="1247321"/>
                  <a:pt x="1640915" y="1265274"/>
                </a:cubicBezTo>
                <a:cubicBezTo>
                  <a:pt x="1506667" y="1268110"/>
                  <a:pt x="1272699" y="1286678"/>
                  <a:pt x="1135637" y="1265274"/>
                </a:cubicBezTo>
                <a:cubicBezTo>
                  <a:pt x="998575" y="1243870"/>
                  <a:pt x="833915" y="1242928"/>
                  <a:pt x="658960" y="1265274"/>
                </a:cubicBezTo>
                <a:cubicBezTo>
                  <a:pt x="484005" y="1287620"/>
                  <a:pt x="384653" y="1281867"/>
                  <a:pt x="210883" y="1265274"/>
                </a:cubicBezTo>
                <a:cubicBezTo>
                  <a:pt x="104552" y="1262628"/>
                  <a:pt x="-755" y="1150636"/>
                  <a:pt x="0" y="1054391"/>
                </a:cubicBezTo>
                <a:cubicBezTo>
                  <a:pt x="-21032" y="894259"/>
                  <a:pt x="10422" y="757636"/>
                  <a:pt x="0" y="615767"/>
                </a:cubicBezTo>
                <a:cubicBezTo>
                  <a:pt x="-10422" y="473898"/>
                  <a:pt x="-3788" y="297278"/>
                  <a:pt x="0" y="210883"/>
                </a:cubicBezTo>
                <a:close/>
              </a:path>
              <a:path w="1851798" h="1265274" stroke="0" extrusionOk="0">
                <a:moveTo>
                  <a:pt x="0" y="210883"/>
                </a:moveTo>
                <a:cubicBezTo>
                  <a:pt x="-13490" y="99360"/>
                  <a:pt x="102134" y="3272"/>
                  <a:pt x="210883" y="0"/>
                </a:cubicBezTo>
                <a:cubicBezTo>
                  <a:pt x="327232" y="18289"/>
                  <a:pt x="491294" y="-17625"/>
                  <a:pt x="644659" y="0"/>
                </a:cubicBezTo>
                <a:cubicBezTo>
                  <a:pt x="798024" y="17625"/>
                  <a:pt x="962934" y="18097"/>
                  <a:pt x="1135637" y="0"/>
                </a:cubicBezTo>
                <a:cubicBezTo>
                  <a:pt x="1308340" y="-18097"/>
                  <a:pt x="1433034" y="11338"/>
                  <a:pt x="1640915" y="0"/>
                </a:cubicBezTo>
                <a:cubicBezTo>
                  <a:pt x="1763438" y="19573"/>
                  <a:pt x="1849131" y="78802"/>
                  <a:pt x="1851798" y="210883"/>
                </a:cubicBezTo>
                <a:cubicBezTo>
                  <a:pt x="1858729" y="347987"/>
                  <a:pt x="1873270" y="514338"/>
                  <a:pt x="1851798" y="641072"/>
                </a:cubicBezTo>
                <a:cubicBezTo>
                  <a:pt x="1830326" y="767806"/>
                  <a:pt x="1848549" y="878361"/>
                  <a:pt x="1851798" y="1054391"/>
                </a:cubicBezTo>
                <a:cubicBezTo>
                  <a:pt x="1844016" y="1181034"/>
                  <a:pt x="1758823" y="1270823"/>
                  <a:pt x="1640915" y="1265274"/>
                </a:cubicBezTo>
                <a:cubicBezTo>
                  <a:pt x="1407158" y="1288429"/>
                  <a:pt x="1337855" y="1250378"/>
                  <a:pt x="1135637" y="1265274"/>
                </a:cubicBezTo>
                <a:cubicBezTo>
                  <a:pt x="933419" y="1280170"/>
                  <a:pt x="829086" y="1250082"/>
                  <a:pt x="644659" y="1265274"/>
                </a:cubicBezTo>
                <a:cubicBezTo>
                  <a:pt x="460232" y="1280466"/>
                  <a:pt x="384982" y="1272856"/>
                  <a:pt x="210883" y="1265274"/>
                </a:cubicBezTo>
                <a:cubicBezTo>
                  <a:pt x="91292" y="1263668"/>
                  <a:pt x="-12247" y="1184906"/>
                  <a:pt x="0" y="1054391"/>
                </a:cubicBezTo>
                <a:cubicBezTo>
                  <a:pt x="-11886" y="933287"/>
                  <a:pt x="-4884" y="784980"/>
                  <a:pt x="0" y="657942"/>
                </a:cubicBezTo>
                <a:cubicBezTo>
                  <a:pt x="4884" y="530904"/>
                  <a:pt x="-1785" y="330389"/>
                  <a:pt x="0" y="21088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99791266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 </a:t>
            </a:r>
            <a:r>
              <a:rPr lang="en-US" sz="3200" dirty="0" err="1">
                <a:solidFill>
                  <a:schemeClr val="tx1"/>
                </a:solidFill>
              </a:rPr>
              <a:t>gấu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BA19519-E496-D7F9-70A1-2447E1631705}"/>
              </a:ext>
            </a:extLst>
          </p:cNvPr>
          <p:cNvSpPr/>
          <p:nvPr/>
        </p:nvSpPr>
        <p:spPr>
          <a:xfrm>
            <a:off x="6096000" y="4549676"/>
            <a:ext cx="1851798" cy="1265274"/>
          </a:xfrm>
          <a:custGeom>
            <a:avLst/>
            <a:gdLst>
              <a:gd name="connsiteX0" fmla="*/ 0 w 1851798"/>
              <a:gd name="connsiteY0" fmla="*/ 210883 h 1265274"/>
              <a:gd name="connsiteX1" fmla="*/ 210883 w 1851798"/>
              <a:gd name="connsiteY1" fmla="*/ 0 h 1265274"/>
              <a:gd name="connsiteX2" fmla="*/ 716161 w 1851798"/>
              <a:gd name="connsiteY2" fmla="*/ 0 h 1265274"/>
              <a:gd name="connsiteX3" fmla="*/ 1164238 w 1851798"/>
              <a:gd name="connsiteY3" fmla="*/ 0 h 1265274"/>
              <a:gd name="connsiteX4" fmla="*/ 1640915 w 1851798"/>
              <a:gd name="connsiteY4" fmla="*/ 0 h 1265274"/>
              <a:gd name="connsiteX5" fmla="*/ 1851798 w 1851798"/>
              <a:gd name="connsiteY5" fmla="*/ 210883 h 1265274"/>
              <a:gd name="connsiteX6" fmla="*/ 1851798 w 1851798"/>
              <a:gd name="connsiteY6" fmla="*/ 632637 h 1265274"/>
              <a:gd name="connsiteX7" fmla="*/ 1851798 w 1851798"/>
              <a:gd name="connsiteY7" fmla="*/ 1054391 h 1265274"/>
              <a:gd name="connsiteX8" fmla="*/ 1640915 w 1851798"/>
              <a:gd name="connsiteY8" fmla="*/ 1265274 h 1265274"/>
              <a:gd name="connsiteX9" fmla="*/ 1149937 w 1851798"/>
              <a:gd name="connsiteY9" fmla="*/ 1265274 h 1265274"/>
              <a:gd name="connsiteX10" fmla="*/ 701861 w 1851798"/>
              <a:gd name="connsiteY10" fmla="*/ 1265274 h 1265274"/>
              <a:gd name="connsiteX11" fmla="*/ 210883 w 1851798"/>
              <a:gd name="connsiteY11" fmla="*/ 1265274 h 1265274"/>
              <a:gd name="connsiteX12" fmla="*/ 0 w 1851798"/>
              <a:gd name="connsiteY12" fmla="*/ 1054391 h 1265274"/>
              <a:gd name="connsiteX13" fmla="*/ 0 w 1851798"/>
              <a:gd name="connsiteY13" fmla="*/ 632637 h 1265274"/>
              <a:gd name="connsiteX14" fmla="*/ 0 w 1851798"/>
              <a:gd name="connsiteY14" fmla="*/ 210883 h 12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51798" h="1265274" fill="none" extrusionOk="0">
                <a:moveTo>
                  <a:pt x="0" y="210883"/>
                </a:moveTo>
                <a:cubicBezTo>
                  <a:pt x="-19532" y="88467"/>
                  <a:pt x="86755" y="11189"/>
                  <a:pt x="210883" y="0"/>
                </a:cubicBezTo>
                <a:cubicBezTo>
                  <a:pt x="313087" y="20303"/>
                  <a:pt x="571147" y="9064"/>
                  <a:pt x="716161" y="0"/>
                </a:cubicBezTo>
                <a:cubicBezTo>
                  <a:pt x="861175" y="-9064"/>
                  <a:pt x="956233" y="-4948"/>
                  <a:pt x="1164238" y="0"/>
                </a:cubicBezTo>
                <a:cubicBezTo>
                  <a:pt x="1372243" y="4948"/>
                  <a:pt x="1474176" y="15738"/>
                  <a:pt x="1640915" y="0"/>
                </a:cubicBezTo>
                <a:cubicBezTo>
                  <a:pt x="1744576" y="19300"/>
                  <a:pt x="1856626" y="81575"/>
                  <a:pt x="1851798" y="210883"/>
                </a:cubicBezTo>
                <a:cubicBezTo>
                  <a:pt x="1857195" y="355458"/>
                  <a:pt x="1845603" y="436546"/>
                  <a:pt x="1851798" y="632637"/>
                </a:cubicBezTo>
                <a:cubicBezTo>
                  <a:pt x="1857993" y="828728"/>
                  <a:pt x="1850296" y="959932"/>
                  <a:pt x="1851798" y="1054391"/>
                </a:cubicBezTo>
                <a:cubicBezTo>
                  <a:pt x="1850573" y="1181234"/>
                  <a:pt x="1765261" y="1262924"/>
                  <a:pt x="1640915" y="1265274"/>
                </a:cubicBezTo>
                <a:cubicBezTo>
                  <a:pt x="1448560" y="1281518"/>
                  <a:pt x="1383889" y="1265223"/>
                  <a:pt x="1149937" y="1265274"/>
                </a:cubicBezTo>
                <a:cubicBezTo>
                  <a:pt x="915985" y="1265325"/>
                  <a:pt x="922729" y="1282218"/>
                  <a:pt x="701861" y="1265274"/>
                </a:cubicBezTo>
                <a:cubicBezTo>
                  <a:pt x="480993" y="1248330"/>
                  <a:pt x="428594" y="1268138"/>
                  <a:pt x="210883" y="1265274"/>
                </a:cubicBezTo>
                <a:cubicBezTo>
                  <a:pt x="120252" y="1256007"/>
                  <a:pt x="-12460" y="1162590"/>
                  <a:pt x="0" y="1054391"/>
                </a:cubicBezTo>
                <a:cubicBezTo>
                  <a:pt x="-13214" y="904101"/>
                  <a:pt x="-6709" y="833115"/>
                  <a:pt x="0" y="632637"/>
                </a:cubicBezTo>
                <a:cubicBezTo>
                  <a:pt x="6709" y="432159"/>
                  <a:pt x="4124" y="399495"/>
                  <a:pt x="0" y="210883"/>
                </a:cubicBezTo>
                <a:close/>
              </a:path>
              <a:path w="1851798" h="1265274" stroke="0" extrusionOk="0">
                <a:moveTo>
                  <a:pt x="0" y="210883"/>
                </a:moveTo>
                <a:cubicBezTo>
                  <a:pt x="-7211" y="92327"/>
                  <a:pt x="101892" y="3204"/>
                  <a:pt x="210883" y="0"/>
                </a:cubicBezTo>
                <a:cubicBezTo>
                  <a:pt x="318122" y="-2695"/>
                  <a:pt x="474028" y="-13794"/>
                  <a:pt x="658960" y="0"/>
                </a:cubicBezTo>
                <a:cubicBezTo>
                  <a:pt x="843892" y="13794"/>
                  <a:pt x="919312" y="-18989"/>
                  <a:pt x="1121337" y="0"/>
                </a:cubicBezTo>
                <a:cubicBezTo>
                  <a:pt x="1323362" y="18989"/>
                  <a:pt x="1472939" y="-6575"/>
                  <a:pt x="1640915" y="0"/>
                </a:cubicBezTo>
                <a:cubicBezTo>
                  <a:pt x="1743115" y="2824"/>
                  <a:pt x="1848783" y="98902"/>
                  <a:pt x="1851798" y="210883"/>
                </a:cubicBezTo>
                <a:cubicBezTo>
                  <a:pt x="1834891" y="335802"/>
                  <a:pt x="1866537" y="450090"/>
                  <a:pt x="1851798" y="649507"/>
                </a:cubicBezTo>
                <a:cubicBezTo>
                  <a:pt x="1837059" y="848924"/>
                  <a:pt x="1867243" y="906413"/>
                  <a:pt x="1851798" y="1054391"/>
                </a:cubicBezTo>
                <a:cubicBezTo>
                  <a:pt x="1831962" y="1151609"/>
                  <a:pt x="1754374" y="1273399"/>
                  <a:pt x="1640915" y="1265274"/>
                </a:cubicBezTo>
                <a:cubicBezTo>
                  <a:pt x="1406476" y="1275840"/>
                  <a:pt x="1285949" y="1254952"/>
                  <a:pt x="1164238" y="1265274"/>
                </a:cubicBezTo>
                <a:cubicBezTo>
                  <a:pt x="1042527" y="1275596"/>
                  <a:pt x="905275" y="1286927"/>
                  <a:pt x="730461" y="1265274"/>
                </a:cubicBezTo>
                <a:cubicBezTo>
                  <a:pt x="555647" y="1243621"/>
                  <a:pt x="448769" y="1275846"/>
                  <a:pt x="210883" y="1265274"/>
                </a:cubicBezTo>
                <a:cubicBezTo>
                  <a:pt x="87705" y="1259500"/>
                  <a:pt x="-2718" y="1178690"/>
                  <a:pt x="0" y="1054391"/>
                </a:cubicBezTo>
                <a:cubicBezTo>
                  <a:pt x="5182" y="962143"/>
                  <a:pt x="-11491" y="723988"/>
                  <a:pt x="0" y="632637"/>
                </a:cubicBezTo>
                <a:cubicBezTo>
                  <a:pt x="11491" y="541286"/>
                  <a:pt x="3384" y="391631"/>
                  <a:pt x="0" y="21088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7991284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</a:rPr>
              <a:t>chó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sói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2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280133" y="142285"/>
            <a:ext cx="10224550" cy="707886"/>
            <a:chOff x="1787237" y="985381"/>
            <a:chExt cx="10224550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380843" y="985381"/>
              <a:ext cx="9630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002060"/>
                  </a:solidFill>
                </a:rPr>
                <a:t>Em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chọn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một</a:t>
              </a:r>
              <a:r>
                <a:rPr lang="en-US" sz="4000" b="1" dirty="0">
                  <a:solidFill>
                    <a:srgbClr val="002060"/>
                  </a:solidFill>
                </a:rPr>
                <a:t> con </a:t>
              </a:r>
              <a:r>
                <a:rPr lang="en-US" sz="4000" b="1" dirty="0" err="1">
                  <a:solidFill>
                    <a:srgbClr val="002060"/>
                  </a:solidFill>
                </a:rPr>
                <a:t>vật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dưới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đây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rồi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sắp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xếp</a:t>
              </a:r>
              <a:r>
                <a:rPr lang="en-US" sz="4000" b="1" dirty="0">
                  <a:solidFill>
                    <a:srgbClr val="002060"/>
                  </a:solidFill>
                </a:rPr>
                <a:t>:</a:t>
              </a:r>
            </a:p>
          </p:txBody>
        </p:sp>
      </p:grp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AE94265-A03C-DDC8-D5E0-E8AA1E33B6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78"/>
          <a:stretch/>
        </p:blipFill>
        <p:spPr>
          <a:xfrm>
            <a:off x="2317201" y="1968082"/>
            <a:ext cx="2111259" cy="1967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5210B0-9BF4-1562-11EA-8BEC79F14EA7}"/>
              </a:ext>
            </a:extLst>
          </p:cNvPr>
          <p:cNvSpPr/>
          <p:nvPr/>
        </p:nvSpPr>
        <p:spPr>
          <a:xfrm>
            <a:off x="2758453" y="4273230"/>
            <a:ext cx="1526468" cy="1265274"/>
          </a:xfrm>
          <a:custGeom>
            <a:avLst/>
            <a:gdLst>
              <a:gd name="connsiteX0" fmla="*/ 0 w 1526468"/>
              <a:gd name="connsiteY0" fmla="*/ 210883 h 1265274"/>
              <a:gd name="connsiteX1" fmla="*/ 210883 w 1526468"/>
              <a:gd name="connsiteY1" fmla="*/ 0 h 1265274"/>
              <a:gd name="connsiteX2" fmla="*/ 730093 w 1526468"/>
              <a:gd name="connsiteY2" fmla="*/ 0 h 1265274"/>
              <a:gd name="connsiteX3" fmla="*/ 1315585 w 1526468"/>
              <a:gd name="connsiteY3" fmla="*/ 0 h 1265274"/>
              <a:gd name="connsiteX4" fmla="*/ 1526468 w 1526468"/>
              <a:gd name="connsiteY4" fmla="*/ 210883 h 1265274"/>
              <a:gd name="connsiteX5" fmla="*/ 1526468 w 1526468"/>
              <a:gd name="connsiteY5" fmla="*/ 641072 h 1265274"/>
              <a:gd name="connsiteX6" fmla="*/ 1526468 w 1526468"/>
              <a:gd name="connsiteY6" fmla="*/ 1054391 h 1265274"/>
              <a:gd name="connsiteX7" fmla="*/ 1315585 w 1526468"/>
              <a:gd name="connsiteY7" fmla="*/ 1265274 h 1265274"/>
              <a:gd name="connsiteX8" fmla="*/ 774281 w 1526468"/>
              <a:gd name="connsiteY8" fmla="*/ 1265274 h 1265274"/>
              <a:gd name="connsiteX9" fmla="*/ 210883 w 1526468"/>
              <a:gd name="connsiteY9" fmla="*/ 1265274 h 1265274"/>
              <a:gd name="connsiteX10" fmla="*/ 0 w 1526468"/>
              <a:gd name="connsiteY10" fmla="*/ 1054391 h 1265274"/>
              <a:gd name="connsiteX11" fmla="*/ 0 w 1526468"/>
              <a:gd name="connsiteY11" fmla="*/ 657942 h 1265274"/>
              <a:gd name="connsiteX12" fmla="*/ 0 w 1526468"/>
              <a:gd name="connsiteY12" fmla="*/ 210883 h 12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6468" h="1265274" fill="none" extrusionOk="0">
                <a:moveTo>
                  <a:pt x="0" y="210883"/>
                </a:moveTo>
                <a:cubicBezTo>
                  <a:pt x="4992" y="97862"/>
                  <a:pt x="66831" y="4520"/>
                  <a:pt x="210883" y="0"/>
                </a:cubicBezTo>
                <a:cubicBezTo>
                  <a:pt x="357086" y="-13957"/>
                  <a:pt x="619539" y="-15423"/>
                  <a:pt x="730093" y="0"/>
                </a:cubicBezTo>
                <a:cubicBezTo>
                  <a:pt x="840647" y="15423"/>
                  <a:pt x="1193331" y="-24842"/>
                  <a:pt x="1315585" y="0"/>
                </a:cubicBezTo>
                <a:cubicBezTo>
                  <a:pt x="1406585" y="-12807"/>
                  <a:pt x="1539400" y="80836"/>
                  <a:pt x="1526468" y="210883"/>
                </a:cubicBezTo>
                <a:cubicBezTo>
                  <a:pt x="1519081" y="326404"/>
                  <a:pt x="1532596" y="509833"/>
                  <a:pt x="1526468" y="641072"/>
                </a:cubicBezTo>
                <a:cubicBezTo>
                  <a:pt x="1520340" y="772311"/>
                  <a:pt x="1540990" y="860357"/>
                  <a:pt x="1526468" y="1054391"/>
                </a:cubicBezTo>
                <a:cubicBezTo>
                  <a:pt x="1536130" y="1162205"/>
                  <a:pt x="1409199" y="1280865"/>
                  <a:pt x="1315585" y="1265274"/>
                </a:cubicBezTo>
                <a:cubicBezTo>
                  <a:pt x="1080323" y="1264588"/>
                  <a:pt x="889055" y="1264541"/>
                  <a:pt x="774281" y="1265274"/>
                </a:cubicBezTo>
                <a:cubicBezTo>
                  <a:pt x="659507" y="1266007"/>
                  <a:pt x="487215" y="1257684"/>
                  <a:pt x="210883" y="1265274"/>
                </a:cubicBezTo>
                <a:cubicBezTo>
                  <a:pt x="91695" y="1250303"/>
                  <a:pt x="-1141" y="1176128"/>
                  <a:pt x="0" y="1054391"/>
                </a:cubicBezTo>
                <a:cubicBezTo>
                  <a:pt x="10155" y="860974"/>
                  <a:pt x="1046" y="794842"/>
                  <a:pt x="0" y="657942"/>
                </a:cubicBezTo>
                <a:cubicBezTo>
                  <a:pt x="-1046" y="521042"/>
                  <a:pt x="10673" y="358290"/>
                  <a:pt x="0" y="210883"/>
                </a:cubicBezTo>
                <a:close/>
              </a:path>
              <a:path w="1526468" h="1265274" stroke="0" extrusionOk="0">
                <a:moveTo>
                  <a:pt x="0" y="210883"/>
                </a:moveTo>
                <a:cubicBezTo>
                  <a:pt x="-4033" y="93328"/>
                  <a:pt x="109186" y="-19039"/>
                  <a:pt x="210883" y="0"/>
                </a:cubicBezTo>
                <a:cubicBezTo>
                  <a:pt x="366473" y="-3951"/>
                  <a:pt x="505776" y="-2438"/>
                  <a:pt x="752187" y="0"/>
                </a:cubicBezTo>
                <a:cubicBezTo>
                  <a:pt x="998598" y="2438"/>
                  <a:pt x="1103147" y="17566"/>
                  <a:pt x="1315585" y="0"/>
                </a:cubicBezTo>
                <a:cubicBezTo>
                  <a:pt x="1453631" y="-16857"/>
                  <a:pt x="1554886" y="94715"/>
                  <a:pt x="1526468" y="210883"/>
                </a:cubicBezTo>
                <a:cubicBezTo>
                  <a:pt x="1537757" y="370380"/>
                  <a:pt x="1534982" y="485581"/>
                  <a:pt x="1526468" y="632637"/>
                </a:cubicBezTo>
                <a:cubicBezTo>
                  <a:pt x="1517954" y="779693"/>
                  <a:pt x="1531193" y="931304"/>
                  <a:pt x="1526468" y="1054391"/>
                </a:cubicBezTo>
                <a:cubicBezTo>
                  <a:pt x="1535264" y="1145931"/>
                  <a:pt x="1454727" y="1257192"/>
                  <a:pt x="1315585" y="1265274"/>
                </a:cubicBezTo>
                <a:cubicBezTo>
                  <a:pt x="1119655" y="1260922"/>
                  <a:pt x="976234" y="1273975"/>
                  <a:pt x="752187" y="1265274"/>
                </a:cubicBezTo>
                <a:cubicBezTo>
                  <a:pt x="528140" y="1256573"/>
                  <a:pt x="454904" y="1245138"/>
                  <a:pt x="210883" y="1265274"/>
                </a:cubicBezTo>
                <a:cubicBezTo>
                  <a:pt x="95429" y="1269851"/>
                  <a:pt x="-13146" y="1177945"/>
                  <a:pt x="0" y="1054391"/>
                </a:cubicBezTo>
                <a:cubicBezTo>
                  <a:pt x="-10249" y="925772"/>
                  <a:pt x="10441" y="783120"/>
                  <a:pt x="0" y="657942"/>
                </a:cubicBezTo>
                <a:cubicBezTo>
                  <a:pt x="-10441" y="532764"/>
                  <a:pt x="4061" y="304195"/>
                  <a:pt x="0" y="21088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1441760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</a:rPr>
              <a:t>lạc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đà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13B06-01FB-18C3-58EE-961FB9C58D2F}"/>
              </a:ext>
            </a:extLst>
          </p:cNvPr>
          <p:cNvSpPr txBox="1"/>
          <p:nvPr/>
        </p:nvSpPr>
        <p:spPr>
          <a:xfrm>
            <a:off x="2142145" y="1184398"/>
            <a:ext cx="3953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Thực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theo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mẫu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519C32-E467-82A7-2096-766F72062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4669" y="3948119"/>
            <a:ext cx="2741060" cy="2909881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4160905-D4E6-9651-44E4-683EC6078E06}"/>
              </a:ext>
            </a:extLst>
          </p:cNvPr>
          <p:cNvSpPr/>
          <p:nvPr/>
        </p:nvSpPr>
        <p:spPr>
          <a:xfrm>
            <a:off x="5540991" y="1645835"/>
            <a:ext cx="4777270" cy="2253957"/>
          </a:xfrm>
          <a:custGeom>
            <a:avLst/>
            <a:gdLst>
              <a:gd name="connsiteX0" fmla="*/ 4132530 w 4777270"/>
              <a:gd name="connsiteY0" fmla="*/ 2462966 h 2253957"/>
              <a:gd name="connsiteX1" fmla="*/ 3699375 w 4777270"/>
              <a:gd name="connsiteY1" fmla="*/ 2327962 h 2253957"/>
              <a:gd name="connsiteX2" fmla="*/ 3230123 w 4777270"/>
              <a:gd name="connsiteY2" fmla="*/ 2181708 h 2253957"/>
              <a:gd name="connsiteX3" fmla="*/ 1359273 w 4777270"/>
              <a:gd name="connsiteY3" fmla="*/ 2143941 h 2253957"/>
              <a:gd name="connsiteX4" fmla="*/ 1195028 w 4777270"/>
              <a:gd name="connsiteY4" fmla="*/ 150791 h 2253957"/>
              <a:gd name="connsiteX5" fmla="*/ 3093501 w 4777270"/>
              <a:gd name="connsiteY5" fmla="*/ 50184 h 2253957"/>
              <a:gd name="connsiteX6" fmla="*/ 4006282 w 4777270"/>
              <a:gd name="connsiteY6" fmla="*/ 1956179 h 2253957"/>
              <a:gd name="connsiteX7" fmla="*/ 4132530 w 4777270"/>
              <a:gd name="connsiteY7" fmla="*/ 2462966 h 225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7270" h="2253957" fill="none" extrusionOk="0">
                <a:moveTo>
                  <a:pt x="4132530" y="2462966"/>
                </a:moveTo>
                <a:cubicBezTo>
                  <a:pt x="4025740" y="2462070"/>
                  <a:pt x="3791451" y="2342335"/>
                  <a:pt x="3699375" y="2327962"/>
                </a:cubicBezTo>
                <a:cubicBezTo>
                  <a:pt x="3607299" y="2313589"/>
                  <a:pt x="3434594" y="2212576"/>
                  <a:pt x="3230123" y="2181708"/>
                </a:cubicBezTo>
                <a:cubicBezTo>
                  <a:pt x="2546222" y="2349876"/>
                  <a:pt x="1993177" y="2297599"/>
                  <a:pt x="1359273" y="2143941"/>
                </a:cubicBezTo>
                <a:cubicBezTo>
                  <a:pt x="-594736" y="2004246"/>
                  <a:pt x="-184398" y="769172"/>
                  <a:pt x="1195028" y="150791"/>
                </a:cubicBezTo>
                <a:cubicBezTo>
                  <a:pt x="1762714" y="-19892"/>
                  <a:pt x="2424647" y="7199"/>
                  <a:pt x="3093501" y="50184"/>
                </a:cubicBezTo>
                <a:cubicBezTo>
                  <a:pt x="4921198" y="288562"/>
                  <a:pt x="5303976" y="1314933"/>
                  <a:pt x="4006282" y="1956179"/>
                </a:cubicBezTo>
                <a:cubicBezTo>
                  <a:pt x="4084182" y="2164368"/>
                  <a:pt x="4050591" y="2361069"/>
                  <a:pt x="4132530" y="2462966"/>
                </a:cubicBezTo>
                <a:close/>
              </a:path>
              <a:path w="4777270" h="2253957" stroke="0" extrusionOk="0">
                <a:moveTo>
                  <a:pt x="4132530" y="2462966"/>
                </a:moveTo>
                <a:cubicBezTo>
                  <a:pt x="3952240" y="2453780"/>
                  <a:pt x="3912688" y="2338141"/>
                  <a:pt x="3699375" y="2327962"/>
                </a:cubicBezTo>
                <a:cubicBezTo>
                  <a:pt x="3486062" y="2317783"/>
                  <a:pt x="3446701" y="2214112"/>
                  <a:pt x="3230123" y="2181708"/>
                </a:cubicBezTo>
                <a:cubicBezTo>
                  <a:pt x="2635927" y="2291544"/>
                  <a:pt x="2005420" y="2319311"/>
                  <a:pt x="1359273" y="2143941"/>
                </a:cubicBezTo>
                <a:cubicBezTo>
                  <a:pt x="-434993" y="1774652"/>
                  <a:pt x="-444552" y="499656"/>
                  <a:pt x="1195028" y="150791"/>
                </a:cubicBezTo>
                <a:cubicBezTo>
                  <a:pt x="1655817" y="-37486"/>
                  <a:pt x="2444327" y="-231457"/>
                  <a:pt x="3093501" y="50184"/>
                </a:cubicBezTo>
                <a:cubicBezTo>
                  <a:pt x="4890168" y="566777"/>
                  <a:pt x="5182474" y="1417408"/>
                  <a:pt x="4006282" y="1956179"/>
                </a:cubicBezTo>
                <a:cubicBezTo>
                  <a:pt x="4068061" y="2048870"/>
                  <a:pt x="4062097" y="2293616"/>
                  <a:pt x="4132530" y="2462966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088570965">
                  <a:prstGeom prst="wedgeEllipseCallout">
                    <a:avLst>
                      <a:gd name="adj1" fmla="val 36504"/>
                      <a:gd name="adj2" fmla="val 5927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</a:rPr>
              <a:t>Mặt</a:t>
            </a:r>
            <a:r>
              <a:rPr lang="en-US" sz="3200" dirty="0">
                <a:solidFill>
                  <a:sysClr val="windowText" lastClr="000000"/>
                </a:solidFill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</a:rPr>
              <a:t>chân</a:t>
            </a:r>
            <a:r>
              <a:rPr lang="en-US" sz="3200" dirty="0">
                <a:solidFill>
                  <a:sysClr val="windowText" lastClr="000000"/>
                </a:solidFill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</a:rPr>
              <a:t>bướu</a:t>
            </a:r>
            <a:r>
              <a:rPr lang="en-US" sz="3200" dirty="0">
                <a:solidFill>
                  <a:sysClr val="windowText" lastClr="000000"/>
                </a:solidFill>
              </a:rPr>
              <a:t> con </a:t>
            </a:r>
            <a:r>
              <a:rPr lang="en-US" sz="3200" dirty="0" err="1">
                <a:solidFill>
                  <a:sysClr val="windowText" lastClr="000000"/>
                </a:solidFill>
              </a:rPr>
              <a:t>lạc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đà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</a:rPr>
              <a:t> tam </a:t>
            </a:r>
            <a:r>
              <a:rPr lang="en-US" sz="3200" dirty="0" err="1">
                <a:solidFill>
                  <a:sysClr val="windowText" lastClr="000000"/>
                </a:solidFill>
              </a:rPr>
              <a:t>giác</a:t>
            </a:r>
            <a:r>
              <a:rPr lang="en-US" sz="3200" dirty="0">
                <a:solidFill>
                  <a:sysClr val="windowText" lastClr="000000"/>
                </a:solidFill>
              </a:rPr>
              <a:t>; </a:t>
            </a:r>
            <a:r>
              <a:rPr lang="en-US" sz="3200" dirty="0" err="1">
                <a:solidFill>
                  <a:sysClr val="windowText" lastClr="000000"/>
                </a:solidFill>
              </a:rPr>
              <a:t>cổ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tứ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giác</a:t>
            </a:r>
            <a:r>
              <a:rPr lang="en-US" sz="32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62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FFC9FEF-402D-AECD-4CD0-5B6E247AC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5950" y="3285459"/>
            <a:ext cx="4116037" cy="34153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025D4B-F7A3-B29A-DE2D-0E47A914FFA0}"/>
              </a:ext>
            </a:extLst>
          </p:cNvPr>
          <p:cNvSpPr/>
          <p:nvPr/>
        </p:nvSpPr>
        <p:spPr>
          <a:xfrm>
            <a:off x="3483855" y="1023142"/>
            <a:ext cx="5413663" cy="1371600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C000"/>
                </a:solidFill>
                <a:latin typeface="#9Slide05 Phobia" panose="02000506000000020003" pitchFamily="2" charset="0"/>
              </a:rPr>
              <a:t>Thảo</a:t>
            </a:r>
            <a:r>
              <a:rPr lang="en-US" sz="7200" dirty="0">
                <a:solidFill>
                  <a:srgbClr val="FFC00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#9Slide05 Phobia" panose="02000506000000020003" pitchFamily="2" charset="0"/>
              </a:rPr>
              <a:t>luận</a:t>
            </a:r>
            <a:r>
              <a:rPr lang="en-US" sz="7200" dirty="0">
                <a:solidFill>
                  <a:srgbClr val="FFC00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#9Slide05 Phobia" panose="02000506000000020003" pitchFamily="2" charset="0"/>
              </a:rPr>
              <a:t>nhóm</a:t>
            </a:r>
            <a:r>
              <a:rPr lang="en-US" sz="7200" dirty="0">
                <a:solidFill>
                  <a:srgbClr val="FFC000"/>
                </a:solidFill>
                <a:latin typeface="#9Slide05 Phobia" panose="02000506000000020003" pitchFamily="2" charset="0"/>
              </a:rPr>
              <a:t> 4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269CB2A-023B-965D-1B93-9B65866C7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9913" y="3285459"/>
            <a:ext cx="4116037" cy="341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1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025D4B-F7A3-B29A-DE2D-0E47A914FFA0}"/>
              </a:ext>
            </a:extLst>
          </p:cNvPr>
          <p:cNvSpPr/>
          <p:nvPr/>
        </p:nvSpPr>
        <p:spPr>
          <a:xfrm>
            <a:off x="4021282" y="207818"/>
            <a:ext cx="4790209" cy="1194954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C000"/>
                </a:solidFill>
                <a:latin typeface="#9Slide05 Phobia" panose="02000506000000020003" pitchFamily="2" charset="0"/>
              </a:rPr>
              <a:t>Chia </a:t>
            </a:r>
            <a:r>
              <a:rPr lang="en-US" sz="7200" dirty="0" err="1">
                <a:solidFill>
                  <a:srgbClr val="FFC000"/>
                </a:solidFill>
                <a:latin typeface="#9Slide05 Phobia" panose="02000506000000020003" pitchFamily="2" charset="0"/>
              </a:rPr>
              <a:t>sẻ</a:t>
            </a:r>
            <a:r>
              <a:rPr lang="en-US" sz="7200" dirty="0">
                <a:solidFill>
                  <a:srgbClr val="FFC00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#9Slide05 Phobia" panose="02000506000000020003" pitchFamily="2" charset="0"/>
              </a:rPr>
              <a:t>trước</a:t>
            </a:r>
            <a:r>
              <a:rPr lang="en-US" sz="7200" dirty="0">
                <a:solidFill>
                  <a:srgbClr val="FFC000"/>
                </a:solidFill>
                <a:latin typeface="#9Slide05 Phobia" panose="02000506000000020003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#9Slide05 Phobia" panose="02000506000000020003" pitchFamily="2" charset="0"/>
              </a:rPr>
              <a:t>lớp</a:t>
            </a:r>
            <a:endParaRPr lang="en-US" sz="7200" dirty="0">
              <a:solidFill>
                <a:srgbClr val="FFC000"/>
              </a:solidFill>
              <a:latin typeface="#9Slide05 Phobia" panose="02000506000000020003" pitchFamily="2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3E8AA32-0D5E-FF78-8B3D-C4BF9894B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9256" y="1782483"/>
            <a:ext cx="2937781" cy="3624252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D979132-F076-DDE5-9674-2AC0324F54DC}"/>
              </a:ext>
            </a:extLst>
          </p:cNvPr>
          <p:cNvSpPr/>
          <p:nvPr/>
        </p:nvSpPr>
        <p:spPr>
          <a:xfrm>
            <a:off x="155865" y="1617427"/>
            <a:ext cx="4384963" cy="2247992"/>
          </a:xfrm>
          <a:custGeom>
            <a:avLst/>
            <a:gdLst>
              <a:gd name="connsiteX0" fmla="*/ 0 w 4384963"/>
              <a:gd name="connsiteY0" fmla="*/ 374673 h 2247992"/>
              <a:gd name="connsiteX1" fmla="*/ 374673 w 4384963"/>
              <a:gd name="connsiteY1" fmla="*/ 0 h 2247992"/>
              <a:gd name="connsiteX2" fmla="*/ 920479 w 4384963"/>
              <a:gd name="connsiteY2" fmla="*/ 0 h 2247992"/>
              <a:gd name="connsiteX3" fmla="*/ 1400787 w 4384963"/>
              <a:gd name="connsiteY3" fmla="*/ 0 h 2247992"/>
              <a:gd name="connsiteX4" fmla="*/ 1881096 w 4384963"/>
              <a:gd name="connsiteY4" fmla="*/ 0 h 2247992"/>
              <a:gd name="connsiteX5" fmla="*/ 2557895 w 4384963"/>
              <a:gd name="connsiteY5" fmla="*/ 0 h 2247992"/>
              <a:gd name="connsiteX6" fmla="*/ 2557895 w 4384963"/>
              <a:gd name="connsiteY6" fmla="*/ 0 h 2247992"/>
              <a:gd name="connsiteX7" fmla="*/ 3106016 w 4384963"/>
              <a:gd name="connsiteY7" fmla="*/ 0 h 2247992"/>
              <a:gd name="connsiteX8" fmla="*/ 3654136 w 4384963"/>
              <a:gd name="connsiteY8" fmla="*/ 0 h 2247992"/>
              <a:gd name="connsiteX9" fmla="*/ 4010290 w 4384963"/>
              <a:gd name="connsiteY9" fmla="*/ 0 h 2247992"/>
              <a:gd name="connsiteX10" fmla="*/ 4384963 w 4384963"/>
              <a:gd name="connsiteY10" fmla="*/ 374673 h 2247992"/>
              <a:gd name="connsiteX11" fmla="*/ 4384963 w 4384963"/>
              <a:gd name="connsiteY11" fmla="*/ 814901 h 2247992"/>
              <a:gd name="connsiteX12" fmla="*/ 4384963 w 4384963"/>
              <a:gd name="connsiteY12" fmla="*/ 1311329 h 2247992"/>
              <a:gd name="connsiteX13" fmla="*/ 4967725 w 4384963"/>
              <a:gd name="connsiteY13" fmla="*/ 1452001 h 2247992"/>
              <a:gd name="connsiteX14" fmla="*/ 4693827 w 4384963"/>
              <a:gd name="connsiteY14" fmla="*/ 1650024 h 2247992"/>
              <a:gd name="connsiteX15" fmla="*/ 4384963 w 4384963"/>
              <a:gd name="connsiteY15" fmla="*/ 1873327 h 2247992"/>
              <a:gd name="connsiteX16" fmla="*/ 4384963 w 4384963"/>
              <a:gd name="connsiteY16" fmla="*/ 1873319 h 2247992"/>
              <a:gd name="connsiteX17" fmla="*/ 4010290 w 4384963"/>
              <a:gd name="connsiteY17" fmla="*/ 2247992 h 2247992"/>
              <a:gd name="connsiteX18" fmla="*/ 3654136 w 4384963"/>
              <a:gd name="connsiteY18" fmla="*/ 2247992 h 2247992"/>
              <a:gd name="connsiteX19" fmla="*/ 3106016 w 4384963"/>
              <a:gd name="connsiteY19" fmla="*/ 2247992 h 2247992"/>
              <a:gd name="connsiteX20" fmla="*/ 2557895 w 4384963"/>
              <a:gd name="connsiteY20" fmla="*/ 2247992 h 2247992"/>
              <a:gd name="connsiteX21" fmla="*/ 2557895 w 4384963"/>
              <a:gd name="connsiteY21" fmla="*/ 2247992 h 2247992"/>
              <a:gd name="connsiteX22" fmla="*/ 1968425 w 4384963"/>
              <a:gd name="connsiteY22" fmla="*/ 2247992 h 2247992"/>
              <a:gd name="connsiteX23" fmla="*/ 1422620 w 4384963"/>
              <a:gd name="connsiteY23" fmla="*/ 2247992 h 2247992"/>
              <a:gd name="connsiteX24" fmla="*/ 854982 w 4384963"/>
              <a:gd name="connsiteY24" fmla="*/ 2247992 h 2247992"/>
              <a:gd name="connsiteX25" fmla="*/ 374673 w 4384963"/>
              <a:gd name="connsiteY25" fmla="*/ 2247992 h 2247992"/>
              <a:gd name="connsiteX26" fmla="*/ 0 w 4384963"/>
              <a:gd name="connsiteY26" fmla="*/ 1873319 h 2247992"/>
              <a:gd name="connsiteX27" fmla="*/ 0 w 4384963"/>
              <a:gd name="connsiteY27" fmla="*/ 1873327 h 2247992"/>
              <a:gd name="connsiteX28" fmla="*/ 0 w 4384963"/>
              <a:gd name="connsiteY28" fmla="*/ 1311329 h 2247992"/>
              <a:gd name="connsiteX29" fmla="*/ 0 w 4384963"/>
              <a:gd name="connsiteY29" fmla="*/ 1311329 h 2247992"/>
              <a:gd name="connsiteX30" fmla="*/ 0 w 4384963"/>
              <a:gd name="connsiteY30" fmla="*/ 833634 h 2247992"/>
              <a:gd name="connsiteX31" fmla="*/ 0 w 4384963"/>
              <a:gd name="connsiteY31" fmla="*/ 374673 h 224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384963" h="2247992" fill="none" extrusionOk="0">
                <a:moveTo>
                  <a:pt x="0" y="374673"/>
                </a:moveTo>
                <a:cubicBezTo>
                  <a:pt x="-49827" y="204772"/>
                  <a:pt x="149170" y="5117"/>
                  <a:pt x="374673" y="0"/>
                </a:cubicBezTo>
                <a:cubicBezTo>
                  <a:pt x="562436" y="-26706"/>
                  <a:pt x="665667" y="65313"/>
                  <a:pt x="920479" y="0"/>
                </a:cubicBezTo>
                <a:cubicBezTo>
                  <a:pt x="1175291" y="-65313"/>
                  <a:pt x="1297670" y="57023"/>
                  <a:pt x="1400787" y="0"/>
                </a:cubicBezTo>
                <a:cubicBezTo>
                  <a:pt x="1503904" y="-57023"/>
                  <a:pt x="1772263" y="23311"/>
                  <a:pt x="1881096" y="0"/>
                </a:cubicBezTo>
                <a:cubicBezTo>
                  <a:pt x="1989929" y="-23311"/>
                  <a:pt x="2267805" y="24574"/>
                  <a:pt x="2557895" y="0"/>
                </a:cubicBezTo>
                <a:lnTo>
                  <a:pt x="2557895" y="0"/>
                </a:lnTo>
                <a:cubicBezTo>
                  <a:pt x="2717736" y="-27054"/>
                  <a:pt x="2863275" y="47396"/>
                  <a:pt x="3106016" y="0"/>
                </a:cubicBezTo>
                <a:cubicBezTo>
                  <a:pt x="3348757" y="-47396"/>
                  <a:pt x="3445908" y="32075"/>
                  <a:pt x="3654136" y="0"/>
                </a:cubicBezTo>
                <a:cubicBezTo>
                  <a:pt x="3740546" y="-1193"/>
                  <a:pt x="3876808" y="35202"/>
                  <a:pt x="4010290" y="0"/>
                </a:cubicBezTo>
                <a:cubicBezTo>
                  <a:pt x="4211605" y="-28922"/>
                  <a:pt x="4382931" y="155111"/>
                  <a:pt x="4384963" y="374673"/>
                </a:cubicBezTo>
                <a:cubicBezTo>
                  <a:pt x="4386462" y="567209"/>
                  <a:pt x="4377632" y="692051"/>
                  <a:pt x="4384963" y="814901"/>
                </a:cubicBezTo>
                <a:cubicBezTo>
                  <a:pt x="4392294" y="937751"/>
                  <a:pt x="4362289" y="1135802"/>
                  <a:pt x="4384963" y="1311329"/>
                </a:cubicBezTo>
                <a:cubicBezTo>
                  <a:pt x="4591554" y="1300714"/>
                  <a:pt x="4747424" y="1410878"/>
                  <a:pt x="4967725" y="1452001"/>
                </a:cubicBezTo>
                <a:cubicBezTo>
                  <a:pt x="4930189" y="1520997"/>
                  <a:pt x="4789375" y="1565187"/>
                  <a:pt x="4693827" y="1650024"/>
                </a:cubicBezTo>
                <a:cubicBezTo>
                  <a:pt x="4598279" y="1734861"/>
                  <a:pt x="4516138" y="1745172"/>
                  <a:pt x="4384963" y="1873327"/>
                </a:cubicBezTo>
                <a:lnTo>
                  <a:pt x="4384963" y="1873319"/>
                </a:lnTo>
                <a:cubicBezTo>
                  <a:pt x="4371230" y="2079970"/>
                  <a:pt x="4227273" y="2253706"/>
                  <a:pt x="4010290" y="2247992"/>
                </a:cubicBezTo>
                <a:cubicBezTo>
                  <a:pt x="3878552" y="2255825"/>
                  <a:pt x="3824228" y="2243200"/>
                  <a:pt x="3654136" y="2247992"/>
                </a:cubicBezTo>
                <a:cubicBezTo>
                  <a:pt x="3496226" y="2308622"/>
                  <a:pt x="3293015" y="2190509"/>
                  <a:pt x="3106016" y="2247992"/>
                </a:cubicBezTo>
                <a:cubicBezTo>
                  <a:pt x="2919017" y="2305475"/>
                  <a:pt x="2701222" y="2236286"/>
                  <a:pt x="2557895" y="2247992"/>
                </a:cubicBezTo>
                <a:lnTo>
                  <a:pt x="2557895" y="2247992"/>
                </a:lnTo>
                <a:cubicBezTo>
                  <a:pt x="2331232" y="2276798"/>
                  <a:pt x="2223155" y="2183266"/>
                  <a:pt x="1968425" y="2247992"/>
                </a:cubicBezTo>
                <a:cubicBezTo>
                  <a:pt x="1713695" y="2312718"/>
                  <a:pt x="1693072" y="2185356"/>
                  <a:pt x="1422620" y="2247992"/>
                </a:cubicBezTo>
                <a:cubicBezTo>
                  <a:pt x="1152168" y="2310628"/>
                  <a:pt x="978641" y="2245452"/>
                  <a:pt x="854982" y="2247992"/>
                </a:cubicBezTo>
                <a:cubicBezTo>
                  <a:pt x="731323" y="2250532"/>
                  <a:pt x="582859" y="2230951"/>
                  <a:pt x="374673" y="2247992"/>
                </a:cubicBezTo>
                <a:cubicBezTo>
                  <a:pt x="143144" y="2269395"/>
                  <a:pt x="1299" y="2066313"/>
                  <a:pt x="0" y="1873319"/>
                </a:cubicBezTo>
                <a:lnTo>
                  <a:pt x="0" y="1873327"/>
                </a:lnTo>
                <a:cubicBezTo>
                  <a:pt x="-13376" y="1604267"/>
                  <a:pt x="27188" y="1533389"/>
                  <a:pt x="0" y="1311329"/>
                </a:cubicBezTo>
                <a:lnTo>
                  <a:pt x="0" y="1311329"/>
                </a:lnTo>
                <a:cubicBezTo>
                  <a:pt x="-18406" y="1165181"/>
                  <a:pt x="34912" y="940597"/>
                  <a:pt x="0" y="833634"/>
                </a:cubicBezTo>
                <a:cubicBezTo>
                  <a:pt x="-34912" y="726671"/>
                  <a:pt x="13218" y="477112"/>
                  <a:pt x="0" y="374673"/>
                </a:cubicBezTo>
                <a:close/>
              </a:path>
              <a:path w="4384963" h="2247992" stroke="0" extrusionOk="0">
                <a:moveTo>
                  <a:pt x="0" y="374673"/>
                </a:moveTo>
                <a:cubicBezTo>
                  <a:pt x="2286" y="187433"/>
                  <a:pt x="160281" y="928"/>
                  <a:pt x="374673" y="0"/>
                </a:cubicBezTo>
                <a:cubicBezTo>
                  <a:pt x="609815" y="-5930"/>
                  <a:pt x="733372" y="13334"/>
                  <a:pt x="964143" y="0"/>
                </a:cubicBezTo>
                <a:cubicBezTo>
                  <a:pt x="1194914" y="-13334"/>
                  <a:pt x="1266892" y="56059"/>
                  <a:pt x="1509948" y="0"/>
                </a:cubicBezTo>
                <a:cubicBezTo>
                  <a:pt x="1753005" y="-56059"/>
                  <a:pt x="1836372" y="26198"/>
                  <a:pt x="2012090" y="0"/>
                </a:cubicBezTo>
                <a:cubicBezTo>
                  <a:pt x="2187808" y="-26198"/>
                  <a:pt x="2333017" y="5174"/>
                  <a:pt x="2557895" y="0"/>
                </a:cubicBezTo>
                <a:lnTo>
                  <a:pt x="2557895" y="0"/>
                </a:lnTo>
                <a:cubicBezTo>
                  <a:pt x="2738804" y="-21398"/>
                  <a:pt x="2957689" y="31282"/>
                  <a:pt x="3106016" y="0"/>
                </a:cubicBezTo>
                <a:cubicBezTo>
                  <a:pt x="3254343" y="-31282"/>
                  <a:pt x="3422536" y="6631"/>
                  <a:pt x="3654136" y="0"/>
                </a:cubicBezTo>
                <a:cubicBezTo>
                  <a:pt x="3803320" y="-40684"/>
                  <a:pt x="3929527" y="5804"/>
                  <a:pt x="4010290" y="0"/>
                </a:cubicBezTo>
                <a:cubicBezTo>
                  <a:pt x="4225883" y="49071"/>
                  <a:pt x="4375044" y="170104"/>
                  <a:pt x="4384963" y="374673"/>
                </a:cubicBezTo>
                <a:cubicBezTo>
                  <a:pt x="4412584" y="585754"/>
                  <a:pt x="4358734" y="708814"/>
                  <a:pt x="4384963" y="814901"/>
                </a:cubicBezTo>
                <a:cubicBezTo>
                  <a:pt x="4411192" y="920988"/>
                  <a:pt x="4379128" y="1122555"/>
                  <a:pt x="4384963" y="1311329"/>
                </a:cubicBezTo>
                <a:cubicBezTo>
                  <a:pt x="4653299" y="1365485"/>
                  <a:pt x="4816192" y="1436049"/>
                  <a:pt x="4967725" y="1452001"/>
                </a:cubicBezTo>
                <a:cubicBezTo>
                  <a:pt x="4858145" y="1572676"/>
                  <a:pt x="4714007" y="1587808"/>
                  <a:pt x="4664689" y="1671091"/>
                </a:cubicBezTo>
                <a:cubicBezTo>
                  <a:pt x="4615371" y="1754374"/>
                  <a:pt x="4499240" y="1750036"/>
                  <a:pt x="4384963" y="1873327"/>
                </a:cubicBezTo>
                <a:lnTo>
                  <a:pt x="4384963" y="1873319"/>
                </a:lnTo>
                <a:cubicBezTo>
                  <a:pt x="4375737" y="2067533"/>
                  <a:pt x="4170671" y="2256714"/>
                  <a:pt x="4010290" y="2247992"/>
                </a:cubicBezTo>
                <a:cubicBezTo>
                  <a:pt x="3865022" y="2272592"/>
                  <a:pt x="3796961" y="2243455"/>
                  <a:pt x="3654136" y="2247992"/>
                </a:cubicBezTo>
                <a:cubicBezTo>
                  <a:pt x="3387027" y="2275710"/>
                  <a:pt x="3377774" y="2221216"/>
                  <a:pt x="3106016" y="2247992"/>
                </a:cubicBezTo>
                <a:cubicBezTo>
                  <a:pt x="2834258" y="2274768"/>
                  <a:pt x="2682325" y="2195710"/>
                  <a:pt x="2557895" y="2247992"/>
                </a:cubicBezTo>
                <a:lnTo>
                  <a:pt x="2557895" y="2247992"/>
                </a:lnTo>
                <a:cubicBezTo>
                  <a:pt x="2321808" y="2295659"/>
                  <a:pt x="2248226" y="2237028"/>
                  <a:pt x="2077586" y="2247992"/>
                </a:cubicBezTo>
                <a:cubicBezTo>
                  <a:pt x="1906946" y="2258956"/>
                  <a:pt x="1649829" y="2223357"/>
                  <a:pt x="1531781" y="2247992"/>
                </a:cubicBezTo>
                <a:cubicBezTo>
                  <a:pt x="1413734" y="2272627"/>
                  <a:pt x="1154212" y="2216125"/>
                  <a:pt x="964143" y="2247992"/>
                </a:cubicBezTo>
                <a:cubicBezTo>
                  <a:pt x="774074" y="2279859"/>
                  <a:pt x="592077" y="2185010"/>
                  <a:pt x="374673" y="2247992"/>
                </a:cubicBezTo>
                <a:cubicBezTo>
                  <a:pt x="198384" y="2235827"/>
                  <a:pt x="-26739" y="2055393"/>
                  <a:pt x="0" y="1873319"/>
                </a:cubicBezTo>
                <a:lnTo>
                  <a:pt x="0" y="1873327"/>
                </a:lnTo>
                <a:cubicBezTo>
                  <a:pt x="-5669" y="1642587"/>
                  <a:pt x="59423" y="1428579"/>
                  <a:pt x="0" y="1311329"/>
                </a:cubicBezTo>
                <a:lnTo>
                  <a:pt x="0" y="1311329"/>
                </a:lnTo>
                <a:cubicBezTo>
                  <a:pt x="-41779" y="1215267"/>
                  <a:pt x="32272" y="1000477"/>
                  <a:pt x="0" y="843001"/>
                </a:cubicBezTo>
                <a:cubicBezTo>
                  <a:pt x="-32272" y="685525"/>
                  <a:pt x="52049" y="588871"/>
                  <a:pt x="0" y="37467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122126332">
                  <a:prstGeom prst="wedgeRoundRectCallout">
                    <a:avLst>
                      <a:gd name="adj1" fmla="val 63290"/>
                      <a:gd name="adj2" fmla="val 14591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ysClr val="windowText" lastClr="000000"/>
                </a:solidFill>
              </a:rPr>
              <a:t>Đại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diện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nhóm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trình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bày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kết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quả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thảo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luận</a:t>
            </a:r>
            <a:r>
              <a:rPr lang="en-US" sz="30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74E7498-68B5-8B1D-5FDC-09B1EA90BD59}"/>
              </a:ext>
            </a:extLst>
          </p:cNvPr>
          <p:cNvSpPr/>
          <p:nvPr/>
        </p:nvSpPr>
        <p:spPr>
          <a:xfrm>
            <a:off x="7807038" y="1617427"/>
            <a:ext cx="4090554" cy="2247992"/>
          </a:xfrm>
          <a:custGeom>
            <a:avLst/>
            <a:gdLst>
              <a:gd name="connsiteX0" fmla="*/ 0 w 4090554"/>
              <a:gd name="connsiteY0" fmla="*/ 374673 h 2247992"/>
              <a:gd name="connsiteX1" fmla="*/ 374673 w 4090554"/>
              <a:gd name="connsiteY1" fmla="*/ 0 h 2247992"/>
              <a:gd name="connsiteX2" fmla="*/ 681759 w 4090554"/>
              <a:gd name="connsiteY2" fmla="*/ 0 h 2247992"/>
              <a:gd name="connsiteX3" fmla="*/ 681759 w 4090554"/>
              <a:gd name="connsiteY3" fmla="*/ 0 h 2247992"/>
              <a:gd name="connsiteX4" fmla="*/ 1162399 w 4090554"/>
              <a:gd name="connsiteY4" fmla="*/ 0 h 2247992"/>
              <a:gd name="connsiteX5" fmla="*/ 1704398 w 4090554"/>
              <a:gd name="connsiteY5" fmla="*/ 0 h 2247992"/>
              <a:gd name="connsiteX6" fmla="*/ 2167039 w 4090554"/>
              <a:gd name="connsiteY6" fmla="*/ 0 h 2247992"/>
              <a:gd name="connsiteX7" fmla="*/ 2669910 w 4090554"/>
              <a:gd name="connsiteY7" fmla="*/ 0 h 2247992"/>
              <a:gd name="connsiteX8" fmla="*/ 3172781 w 4090554"/>
              <a:gd name="connsiteY8" fmla="*/ 0 h 2247992"/>
              <a:gd name="connsiteX9" fmla="*/ 3715881 w 4090554"/>
              <a:gd name="connsiteY9" fmla="*/ 0 h 2247992"/>
              <a:gd name="connsiteX10" fmla="*/ 4090554 w 4090554"/>
              <a:gd name="connsiteY10" fmla="*/ 374673 h 2247992"/>
              <a:gd name="connsiteX11" fmla="*/ 4090554 w 4090554"/>
              <a:gd name="connsiteY11" fmla="*/ 861734 h 2247992"/>
              <a:gd name="connsiteX12" fmla="*/ 4090554 w 4090554"/>
              <a:gd name="connsiteY12" fmla="*/ 1311329 h 2247992"/>
              <a:gd name="connsiteX13" fmla="*/ 4090554 w 4090554"/>
              <a:gd name="connsiteY13" fmla="*/ 1311329 h 2247992"/>
              <a:gd name="connsiteX14" fmla="*/ 4090554 w 4090554"/>
              <a:gd name="connsiteY14" fmla="*/ 1873327 h 2247992"/>
              <a:gd name="connsiteX15" fmla="*/ 4090554 w 4090554"/>
              <a:gd name="connsiteY15" fmla="*/ 1873319 h 2247992"/>
              <a:gd name="connsiteX16" fmla="*/ 3715881 w 4090554"/>
              <a:gd name="connsiteY16" fmla="*/ 2247992 h 2247992"/>
              <a:gd name="connsiteX17" fmla="*/ 3172781 w 4090554"/>
              <a:gd name="connsiteY17" fmla="*/ 2247992 h 2247992"/>
              <a:gd name="connsiteX18" fmla="*/ 2649795 w 4090554"/>
              <a:gd name="connsiteY18" fmla="*/ 2247992 h 2247992"/>
              <a:gd name="connsiteX19" fmla="*/ 2207269 w 4090554"/>
              <a:gd name="connsiteY19" fmla="*/ 2247992 h 2247992"/>
              <a:gd name="connsiteX20" fmla="*/ 1704398 w 4090554"/>
              <a:gd name="connsiteY20" fmla="*/ 2247992 h 2247992"/>
              <a:gd name="connsiteX21" fmla="*/ 1182852 w 4090554"/>
              <a:gd name="connsiteY21" fmla="*/ 2247992 h 2247992"/>
              <a:gd name="connsiteX22" fmla="*/ 681759 w 4090554"/>
              <a:gd name="connsiteY22" fmla="*/ 2247992 h 2247992"/>
              <a:gd name="connsiteX23" fmla="*/ 681759 w 4090554"/>
              <a:gd name="connsiteY23" fmla="*/ 2247992 h 2247992"/>
              <a:gd name="connsiteX24" fmla="*/ 374673 w 4090554"/>
              <a:gd name="connsiteY24" fmla="*/ 2247992 h 2247992"/>
              <a:gd name="connsiteX25" fmla="*/ 0 w 4090554"/>
              <a:gd name="connsiteY25" fmla="*/ 1873319 h 2247992"/>
              <a:gd name="connsiteX26" fmla="*/ 0 w 4090554"/>
              <a:gd name="connsiteY26" fmla="*/ 1873327 h 2247992"/>
              <a:gd name="connsiteX27" fmla="*/ -277521 w 4090554"/>
              <a:gd name="connsiteY27" fmla="*/ 1660649 h 2247992"/>
              <a:gd name="connsiteX28" fmla="*/ -590471 w 4090554"/>
              <a:gd name="connsiteY28" fmla="*/ 1420821 h 2247992"/>
              <a:gd name="connsiteX29" fmla="*/ -312950 w 4090554"/>
              <a:gd name="connsiteY29" fmla="*/ 1369360 h 2247992"/>
              <a:gd name="connsiteX30" fmla="*/ 0 w 4090554"/>
              <a:gd name="connsiteY30" fmla="*/ 1311329 h 2247992"/>
              <a:gd name="connsiteX31" fmla="*/ 0 w 4090554"/>
              <a:gd name="connsiteY31" fmla="*/ 852368 h 2247992"/>
              <a:gd name="connsiteX32" fmla="*/ 0 w 4090554"/>
              <a:gd name="connsiteY32" fmla="*/ 374673 h 224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90554" h="2247992" fill="none" extrusionOk="0">
                <a:moveTo>
                  <a:pt x="0" y="374673"/>
                </a:moveTo>
                <a:cubicBezTo>
                  <a:pt x="-46832" y="180473"/>
                  <a:pt x="164063" y="4974"/>
                  <a:pt x="374673" y="0"/>
                </a:cubicBezTo>
                <a:cubicBezTo>
                  <a:pt x="477623" y="-14070"/>
                  <a:pt x="547097" y="31093"/>
                  <a:pt x="681759" y="0"/>
                </a:cubicBezTo>
                <a:lnTo>
                  <a:pt x="681759" y="0"/>
                </a:lnTo>
                <a:cubicBezTo>
                  <a:pt x="892762" y="-18447"/>
                  <a:pt x="1055491" y="55414"/>
                  <a:pt x="1162399" y="0"/>
                </a:cubicBezTo>
                <a:cubicBezTo>
                  <a:pt x="1269307" y="-55414"/>
                  <a:pt x="1531826" y="5517"/>
                  <a:pt x="1704398" y="0"/>
                </a:cubicBezTo>
                <a:cubicBezTo>
                  <a:pt x="1811658" y="-10548"/>
                  <a:pt x="2060624" y="13662"/>
                  <a:pt x="2167039" y="0"/>
                </a:cubicBezTo>
                <a:cubicBezTo>
                  <a:pt x="2273454" y="-13662"/>
                  <a:pt x="2423819" y="10110"/>
                  <a:pt x="2669910" y="0"/>
                </a:cubicBezTo>
                <a:cubicBezTo>
                  <a:pt x="2916001" y="-10110"/>
                  <a:pt x="3030632" y="54685"/>
                  <a:pt x="3172781" y="0"/>
                </a:cubicBezTo>
                <a:cubicBezTo>
                  <a:pt x="3314930" y="-54685"/>
                  <a:pt x="3568755" y="64698"/>
                  <a:pt x="3715881" y="0"/>
                </a:cubicBezTo>
                <a:cubicBezTo>
                  <a:pt x="3940800" y="-48715"/>
                  <a:pt x="4058299" y="165985"/>
                  <a:pt x="4090554" y="374673"/>
                </a:cubicBezTo>
                <a:cubicBezTo>
                  <a:pt x="4134222" y="605642"/>
                  <a:pt x="4067444" y="747659"/>
                  <a:pt x="4090554" y="861734"/>
                </a:cubicBezTo>
                <a:cubicBezTo>
                  <a:pt x="4113664" y="975809"/>
                  <a:pt x="4045158" y="1197525"/>
                  <a:pt x="4090554" y="1311329"/>
                </a:cubicBezTo>
                <a:lnTo>
                  <a:pt x="4090554" y="1311329"/>
                </a:lnTo>
                <a:cubicBezTo>
                  <a:pt x="4137362" y="1447604"/>
                  <a:pt x="4044090" y="1733156"/>
                  <a:pt x="4090554" y="1873327"/>
                </a:cubicBezTo>
                <a:lnTo>
                  <a:pt x="4090554" y="1873319"/>
                </a:lnTo>
                <a:cubicBezTo>
                  <a:pt x="4124725" y="2054376"/>
                  <a:pt x="3923162" y="2287902"/>
                  <a:pt x="3715881" y="2247992"/>
                </a:cubicBezTo>
                <a:cubicBezTo>
                  <a:pt x="3467275" y="2276598"/>
                  <a:pt x="3424685" y="2241736"/>
                  <a:pt x="3172781" y="2247992"/>
                </a:cubicBezTo>
                <a:cubicBezTo>
                  <a:pt x="2920877" y="2254248"/>
                  <a:pt x="2839767" y="2221397"/>
                  <a:pt x="2649795" y="2247992"/>
                </a:cubicBezTo>
                <a:cubicBezTo>
                  <a:pt x="2459823" y="2274587"/>
                  <a:pt x="2329987" y="2204254"/>
                  <a:pt x="2207269" y="2247992"/>
                </a:cubicBezTo>
                <a:cubicBezTo>
                  <a:pt x="2084551" y="2291730"/>
                  <a:pt x="1939145" y="2220598"/>
                  <a:pt x="1704398" y="2247992"/>
                </a:cubicBezTo>
                <a:cubicBezTo>
                  <a:pt x="1530342" y="2309992"/>
                  <a:pt x="1433745" y="2225724"/>
                  <a:pt x="1182852" y="2247992"/>
                </a:cubicBezTo>
                <a:cubicBezTo>
                  <a:pt x="931959" y="2270260"/>
                  <a:pt x="897200" y="2229595"/>
                  <a:pt x="681759" y="2247992"/>
                </a:cubicBezTo>
                <a:lnTo>
                  <a:pt x="681759" y="2247992"/>
                </a:lnTo>
                <a:cubicBezTo>
                  <a:pt x="551436" y="2274429"/>
                  <a:pt x="459244" y="2225523"/>
                  <a:pt x="374673" y="2247992"/>
                </a:cubicBezTo>
                <a:cubicBezTo>
                  <a:pt x="121908" y="2274890"/>
                  <a:pt x="-41424" y="2043363"/>
                  <a:pt x="0" y="1873319"/>
                </a:cubicBezTo>
                <a:lnTo>
                  <a:pt x="0" y="1873327"/>
                </a:lnTo>
                <a:cubicBezTo>
                  <a:pt x="-74407" y="1823420"/>
                  <a:pt x="-211369" y="1698403"/>
                  <a:pt x="-277521" y="1660649"/>
                </a:cubicBezTo>
                <a:cubicBezTo>
                  <a:pt x="-343673" y="1622895"/>
                  <a:pt x="-461761" y="1473122"/>
                  <a:pt x="-590471" y="1420821"/>
                </a:cubicBezTo>
                <a:cubicBezTo>
                  <a:pt x="-467435" y="1373119"/>
                  <a:pt x="-394811" y="1411392"/>
                  <a:pt x="-312950" y="1369360"/>
                </a:cubicBezTo>
                <a:cubicBezTo>
                  <a:pt x="-231089" y="1327328"/>
                  <a:pt x="-143108" y="1368639"/>
                  <a:pt x="0" y="1311329"/>
                </a:cubicBezTo>
                <a:cubicBezTo>
                  <a:pt x="-45085" y="1140801"/>
                  <a:pt x="34298" y="1052991"/>
                  <a:pt x="0" y="852368"/>
                </a:cubicBezTo>
                <a:cubicBezTo>
                  <a:pt x="-34298" y="651745"/>
                  <a:pt x="18037" y="590276"/>
                  <a:pt x="0" y="374673"/>
                </a:cubicBezTo>
                <a:close/>
              </a:path>
              <a:path w="4090554" h="2247992" stroke="0" extrusionOk="0">
                <a:moveTo>
                  <a:pt x="0" y="374673"/>
                </a:moveTo>
                <a:cubicBezTo>
                  <a:pt x="2286" y="187433"/>
                  <a:pt x="160281" y="928"/>
                  <a:pt x="374673" y="0"/>
                </a:cubicBezTo>
                <a:cubicBezTo>
                  <a:pt x="444084" y="-1139"/>
                  <a:pt x="566436" y="27649"/>
                  <a:pt x="681759" y="0"/>
                </a:cubicBezTo>
                <a:lnTo>
                  <a:pt x="681759" y="0"/>
                </a:lnTo>
                <a:cubicBezTo>
                  <a:pt x="932440" y="-35438"/>
                  <a:pt x="1016865" y="27969"/>
                  <a:pt x="1193079" y="0"/>
                </a:cubicBezTo>
                <a:cubicBezTo>
                  <a:pt x="1369293" y="-27969"/>
                  <a:pt x="1563636" y="55492"/>
                  <a:pt x="1704398" y="0"/>
                </a:cubicBezTo>
                <a:cubicBezTo>
                  <a:pt x="1855362" y="-51108"/>
                  <a:pt x="1930589" y="23780"/>
                  <a:pt x="2146924" y="0"/>
                </a:cubicBezTo>
                <a:cubicBezTo>
                  <a:pt x="2363259" y="-23780"/>
                  <a:pt x="2487749" y="35162"/>
                  <a:pt x="2589451" y="0"/>
                </a:cubicBezTo>
                <a:cubicBezTo>
                  <a:pt x="2691153" y="-35162"/>
                  <a:pt x="2825034" y="40081"/>
                  <a:pt x="3052092" y="0"/>
                </a:cubicBezTo>
                <a:cubicBezTo>
                  <a:pt x="3279150" y="-40081"/>
                  <a:pt x="3453559" y="73696"/>
                  <a:pt x="3715881" y="0"/>
                </a:cubicBezTo>
                <a:cubicBezTo>
                  <a:pt x="3931474" y="49071"/>
                  <a:pt x="4080635" y="170104"/>
                  <a:pt x="4090554" y="374673"/>
                </a:cubicBezTo>
                <a:cubicBezTo>
                  <a:pt x="4118175" y="585754"/>
                  <a:pt x="4064325" y="708814"/>
                  <a:pt x="4090554" y="814901"/>
                </a:cubicBezTo>
                <a:cubicBezTo>
                  <a:pt x="4116783" y="920988"/>
                  <a:pt x="4084719" y="1122555"/>
                  <a:pt x="4090554" y="1311329"/>
                </a:cubicBezTo>
                <a:lnTo>
                  <a:pt x="4090554" y="1311329"/>
                </a:lnTo>
                <a:cubicBezTo>
                  <a:pt x="4105382" y="1491016"/>
                  <a:pt x="4029021" y="1645900"/>
                  <a:pt x="4090554" y="1873327"/>
                </a:cubicBezTo>
                <a:lnTo>
                  <a:pt x="4090554" y="1873319"/>
                </a:lnTo>
                <a:cubicBezTo>
                  <a:pt x="4108662" y="2092116"/>
                  <a:pt x="3901840" y="2288813"/>
                  <a:pt x="3715881" y="2247992"/>
                </a:cubicBezTo>
                <a:cubicBezTo>
                  <a:pt x="3526305" y="2256696"/>
                  <a:pt x="3361163" y="2224875"/>
                  <a:pt x="3213010" y="2247992"/>
                </a:cubicBezTo>
                <a:cubicBezTo>
                  <a:pt x="3064857" y="2271109"/>
                  <a:pt x="2800152" y="2214346"/>
                  <a:pt x="2690025" y="2247992"/>
                </a:cubicBezTo>
                <a:cubicBezTo>
                  <a:pt x="2579898" y="2281638"/>
                  <a:pt x="2414942" y="2231526"/>
                  <a:pt x="2207269" y="2247992"/>
                </a:cubicBezTo>
                <a:cubicBezTo>
                  <a:pt x="1999596" y="2264458"/>
                  <a:pt x="1824619" y="2201271"/>
                  <a:pt x="1704398" y="2247992"/>
                </a:cubicBezTo>
                <a:cubicBezTo>
                  <a:pt x="1511974" y="2298494"/>
                  <a:pt x="1332337" y="2227722"/>
                  <a:pt x="1182852" y="2247992"/>
                </a:cubicBezTo>
                <a:cubicBezTo>
                  <a:pt x="1033367" y="2268262"/>
                  <a:pt x="822419" y="2237784"/>
                  <a:pt x="681759" y="2247992"/>
                </a:cubicBezTo>
                <a:lnTo>
                  <a:pt x="681759" y="2247992"/>
                </a:lnTo>
                <a:cubicBezTo>
                  <a:pt x="536848" y="2255645"/>
                  <a:pt x="474419" y="2231213"/>
                  <a:pt x="374673" y="2247992"/>
                </a:cubicBezTo>
                <a:cubicBezTo>
                  <a:pt x="135049" y="2252612"/>
                  <a:pt x="-9087" y="2079907"/>
                  <a:pt x="0" y="1873319"/>
                </a:cubicBezTo>
                <a:lnTo>
                  <a:pt x="0" y="1873327"/>
                </a:lnTo>
                <a:cubicBezTo>
                  <a:pt x="-106037" y="1823398"/>
                  <a:pt x="-178024" y="1732283"/>
                  <a:pt x="-301140" y="1642549"/>
                </a:cubicBezTo>
                <a:cubicBezTo>
                  <a:pt x="-424256" y="1552815"/>
                  <a:pt x="-504923" y="1477101"/>
                  <a:pt x="-590471" y="1420821"/>
                </a:cubicBezTo>
                <a:cubicBezTo>
                  <a:pt x="-460930" y="1373944"/>
                  <a:pt x="-390340" y="1404710"/>
                  <a:pt x="-307045" y="1368265"/>
                </a:cubicBezTo>
                <a:cubicBezTo>
                  <a:pt x="-223750" y="1331820"/>
                  <a:pt x="-146656" y="1362275"/>
                  <a:pt x="0" y="1311329"/>
                </a:cubicBezTo>
                <a:cubicBezTo>
                  <a:pt x="-2577" y="1120791"/>
                  <a:pt x="1424" y="945005"/>
                  <a:pt x="0" y="833634"/>
                </a:cubicBezTo>
                <a:cubicBezTo>
                  <a:pt x="-1424" y="722263"/>
                  <a:pt x="7632" y="585831"/>
                  <a:pt x="0" y="37467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122126332">
                  <a:prstGeom prst="wedgeRoundRectCallout">
                    <a:avLst>
                      <a:gd name="adj1" fmla="val -64435"/>
                      <a:gd name="adj2" fmla="val 13204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ysClr val="windowText" lastClr="000000"/>
                </a:solidFill>
              </a:rPr>
              <a:t>Các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nhóm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còn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lại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lắng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nghe</a:t>
            </a:r>
            <a:r>
              <a:rPr lang="en-US" sz="3000" dirty="0">
                <a:solidFill>
                  <a:sysClr val="windowText" lastClr="000000"/>
                </a:solidFill>
              </a:rPr>
              <a:t> – </a:t>
            </a:r>
            <a:r>
              <a:rPr lang="en-US" sz="3000" dirty="0" err="1">
                <a:solidFill>
                  <a:sysClr val="windowText" lastClr="000000"/>
                </a:solidFill>
              </a:rPr>
              <a:t>góp</a:t>
            </a:r>
            <a:r>
              <a:rPr lang="en-US" sz="3000" dirty="0">
                <a:solidFill>
                  <a:sysClr val="windowText" lastClr="000000"/>
                </a:solidFill>
              </a:rPr>
              <a:t> ý – </a:t>
            </a:r>
            <a:r>
              <a:rPr lang="en-US" sz="3000" dirty="0" err="1">
                <a:solidFill>
                  <a:sysClr val="windowText" lastClr="000000"/>
                </a:solidFill>
              </a:rPr>
              <a:t>bổ</a:t>
            </a:r>
            <a:r>
              <a:rPr lang="en-US" sz="3000" dirty="0">
                <a:solidFill>
                  <a:sysClr val="windowText" lastClr="000000"/>
                </a:solidFill>
              </a:rPr>
              <a:t> sung.</a:t>
            </a:r>
          </a:p>
        </p:txBody>
      </p:sp>
    </p:spTree>
    <p:extLst>
      <p:ext uri="{BB962C8B-B14F-4D97-AF65-F5344CB8AC3E}">
        <p14:creationId xmlns:p14="http://schemas.microsoft.com/office/powerpoint/2010/main" val="1153344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4978B08-8960-62A7-BC31-02A6D4B7C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3631" y="2433610"/>
            <a:ext cx="3059624" cy="374749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4D74DAC-FD43-0BAA-509A-687A24456BF3}"/>
              </a:ext>
            </a:extLst>
          </p:cNvPr>
          <p:cNvSpPr/>
          <p:nvPr/>
        </p:nvSpPr>
        <p:spPr>
          <a:xfrm>
            <a:off x="1490596" y="298355"/>
            <a:ext cx="5429750" cy="3127664"/>
          </a:xfrm>
          <a:custGeom>
            <a:avLst/>
            <a:gdLst>
              <a:gd name="connsiteX0" fmla="*/ 490185 w 5429750"/>
              <a:gd name="connsiteY0" fmla="*/ 1040382 h 3127664"/>
              <a:gd name="connsiteX1" fmla="*/ 706747 w 5429750"/>
              <a:gd name="connsiteY1" fmla="*/ 500064 h 3127664"/>
              <a:gd name="connsiteX2" fmla="*/ 1760269 w 5429750"/>
              <a:gd name="connsiteY2" fmla="*/ 376622 h 3127664"/>
              <a:gd name="connsiteX3" fmla="*/ 2822464 w 5429750"/>
              <a:gd name="connsiteY3" fmla="*/ 248475 h 3127664"/>
              <a:gd name="connsiteX4" fmla="*/ 3236357 w 5429750"/>
              <a:gd name="connsiteY4" fmla="*/ 14479 h 3127664"/>
              <a:gd name="connsiteX5" fmla="*/ 3749669 w 5429750"/>
              <a:gd name="connsiteY5" fmla="*/ 179623 h 3127664"/>
              <a:gd name="connsiteX6" fmla="*/ 4457296 w 5429750"/>
              <a:gd name="connsiteY6" fmla="*/ 49955 h 3127664"/>
              <a:gd name="connsiteX7" fmla="*/ 4816137 w 5429750"/>
              <a:gd name="connsiteY7" fmla="*/ 403700 h 3127664"/>
              <a:gd name="connsiteX8" fmla="*/ 5276661 w 5429750"/>
              <a:gd name="connsiteY8" fmla="*/ 747019 h 3127664"/>
              <a:gd name="connsiteX9" fmla="*/ 5256048 w 5429750"/>
              <a:gd name="connsiteY9" fmla="*/ 1119298 h 3127664"/>
              <a:gd name="connsiteX10" fmla="*/ 5406623 w 5429750"/>
              <a:gd name="connsiteY10" fmla="*/ 1688504 h 3127664"/>
              <a:gd name="connsiteX11" fmla="*/ 4701258 w 5429750"/>
              <a:gd name="connsiteY11" fmla="*/ 2186758 h 3127664"/>
              <a:gd name="connsiteX12" fmla="*/ 4448750 w 5429750"/>
              <a:gd name="connsiteY12" fmla="*/ 2613699 h 3127664"/>
              <a:gd name="connsiteX13" fmla="*/ 3589039 w 5429750"/>
              <a:gd name="connsiteY13" fmla="*/ 2665392 h 3127664"/>
              <a:gd name="connsiteX14" fmla="*/ 2974673 w 5429750"/>
              <a:gd name="connsiteY14" fmla="*/ 3120858 h 3127664"/>
              <a:gd name="connsiteX15" fmla="*/ 2071349 w 5429750"/>
              <a:gd name="connsiteY15" fmla="*/ 2842843 h 3127664"/>
              <a:gd name="connsiteX16" fmla="*/ 729496 w 5429750"/>
              <a:gd name="connsiteY16" fmla="*/ 2568159 h 3127664"/>
              <a:gd name="connsiteX17" fmla="*/ 139514 w 5429750"/>
              <a:gd name="connsiteY17" fmla="*/ 2262488 h 3127664"/>
              <a:gd name="connsiteX18" fmla="*/ 265580 w 5429750"/>
              <a:gd name="connsiteY18" fmla="*/ 1849882 h 3127664"/>
              <a:gd name="connsiteX19" fmla="*/ -629 w 5429750"/>
              <a:gd name="connsiteY19" fmla="*/ 1426562 h 3127664"/>
              <a:gd name="connsiteX20" fmla="*/ 485535 w 5429750"/>
              <a:gd name="connsiteY20" fmla="*/ 1050301 h 3127664"/>
              <a:gd name="connsiteX21" fmla="*/ 490185 w 5429750"/>
              <a:gd name="connsiteY21" fmla="*/ 1040382 h 3127664"/>
              <a:gd name="connsiteX0" fmla="*/ 5678002 w 5429750"/>
              <a:gd name="connsiteY0" fmla="*/ 2770485 h 3127664"/>
              <a:gd name="connsiteX1" fmla="*/ 5591122 w 5429750"/>
              <a:gd name="connsiteY1" fmla="*/ 2857365 h 3127664"/>
              <a:gd name="connsiteX2" fmla="*/ 5504242 w 5429750"/>
              <a:gd name="connsiteY2" fmla="*/ 2770485 h 3127664"/>
              <a:gd name="connsiteX3" fmla="*/ 5591122 w 5429750"/>
              <a:gd name="connsiteY3" fmla="*/ 2683605 h 3127664"/>
              <a:gd name="connsiteX4" fmla="*/ 5678002 w 5429750"/>
              <a:gd name="connsiteY4" fmla="*/ 2770485 h 3127664"/>
              <a:gd name="connsiteX0" fmla="*/ 5591054 w 5429750"/>
              <a:gd name="connsiteY0" fmla="*/ 2697560 h 3127664"/>
              <a:gd name="connsiteX1" fmla="*/ 5417295 w 5429750"/>
              <a:gd name="connsiteY1" fmla="*/ 2871319 h 3127664"/>
              <a:gd name="connsiteX2" fmla="*/ 5243536 w 5429750"/>
              <a:gd name="connsiteY2" fmla="*/ 2697560 h 3127664"/>
              <a:gd name="connsiteX3" fmla="*/ 5417295 w 5429750"/>
              <a:gd name="connsiteY3" fmla="*/ 2523801 h 3127664"/>
              <a:gd name="connsiteX4" fmla="*/ 5591054 w 5429750"/>
              <a:gd name="connsiteY4" fmla="*/ 2697560 h 3127664"/>
              <a:gd name="connsiteX0" fmla="*/ 5343876 w 5429750"/>
              <a:gd name="connsiteY0" fmla="*/ 2557415 h 3127664"/>
              <a:gd name="connsiteX1" fmla="*/ 5083237 w 5429750"/>
              <a:gd name="connsiteY1" fmla="*/ 2818054 h 3127664"/>
              <a:gd name="connsiteX2" fmla="*/ 4822598 w 5429750"/>
              <a:gd name="connsiteY2" fmla="*/ 2557415 h 3127664"/>
              <a:gd name="connsiteX3" fmla="*/ 5083237 w 5429750"/>
              <a:gd name="connsiteY3" fmla="*/ 2296776 h 3127664"/>
              <a:gd name="connsiteX4" fmla="*/ 5343876 w 5429750"/>
              <a:gd name="connsiteY4" fmla="*/ 2557415 h 3127664"/>
              <a:gd name="connsiteX0" fmla="*/ 589856 w 5429750"/>
              <a:gd name="connsiteY0" fmla="*/ 1895205 h 3127664"/>
              <a:gd name="connsiteX1" fmla="*/ 271487 w 5429750"/>
              <a:gd name="connsiteY1" fmla="*/ 1837502 h 3127664"/>
              <a:gd name="connsiteX2" fmla="*/ 870771 w 5429750"/>
              <a:gd name="connsiteY2" fmla="*/ 2526674 h 3127664"/>
              <a:gd name="connsiteX3" fmla="*/ 731507 w 5429750"/>
              <a:gd name="connsiteY3" fmla="*/ 2554258 h 3127664"/>
              <a:gd name="connsiteX4" fmla="*/ 2071097 w 5429750"/>
              <a:gd name="connsiteY4" fmla="*/ 2830101 h 3127664"/>
              <a:gd name="connsiteX5" fmla="*/ 1987137 w 5429750"/>
              <a:gd name="connsiteY5" fmla="*/ 2704126 h 3127664"/>
              <a:gd name="connsiteX6" fmla="*/ 3623226 w 5429750"/>
              <a:gd name="connsiteY6" fmla="*/ 2515959 h 3127664"/>
              <a:gd name="connsiteX7" fmla="*/ 3589668 w 5429750"/>
              <a:gd name="connsiteY7" fmla="*/ 2654170 h 3127664"/>
              <a:gd name="connsiteX8" fmla="*/ 4289628 w 5429750"/>
              <a:gd name="connsiteY8" fmla="*/ 1661861 h 3127664"/>
              <a:gd name="connsiteX9" fmla="*/ 4698242 w 5429750"/>
              <a:gd name="connsiteY9" fmla="*/ 2178504 h 3127664"/>
              <a:gd name="connsiteX10" fmla="*/ 5253534 w 5429750"/>
              <a:gd name="connsiteY10" fmla="*/ 1111623 h 3127664"/>
              <a:gd name="connsiteX11" fmla="*/ 5071537 w 5429750"/>
              <a:gd name="connsiteY11" fmla="*/ 1305365 h 3127664"/>
              <a:gd name="connsiteX12" fmla="*/ 4816892 w 5429750"/>
              <a:gd name="connsiteY12" fmla="*/ 392840 h 3127664"/>
              <a:gd name="connsiteX13" fmla="*/ 4826444 w 5429750"/>
              <a:gd name="connsiteY13" fmla="*/ 484353 h 3127664"/>
              <a:gd name="connsiteX14" fmla="*/ 3654774 w 5429750"/>
              <a:gd name="connsiteY14" fmla="*/ 286123 h 3127664"/>
              <a:gd name="connsiteX15" fmla="*/ 3748035 w 5429750"/>
              <a:gd name="connsiteY15" fmla="*/ 169415 h 3127664"/>
              <a:gd name="connsiteX16" fmla="*/ 2782872 w 5429750"/>
              <a:gd name="connsiteY16" fmla="*/ 341726 h 3127664"/>
              <a:gd name="connsiteX17" fmla="*/ 2827994 w 5429750"/>
              <a:gd name="connsiteY17" fmla="*/ 241090 h 3127664"/>
              <a:gd name="connsiteX18" fmla="*/ 1759641 w 5429750"/>
              <a:gd name="connsiteY18" fmla="*/ 375898 h 3127664"/>
              <a:gd name="connsiteX19" fmla="*/ 1923036 w 5429750"/>
              <a:gd name="connsiteY19" fmla="*/ 473493 h 3127664"/>
              <a:gd name="connsiteX20" fmla="*/ 518717 w 5429750"/>
              <a:gd name="connsiteY20" fmla="*/ 1143117 h 3127664"/>
              <a:gd name="connsiteX21" fmla="*/ 490185 w 542975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29750" h="3127664" fill="none" extrusionOk="0">
                <a:moveTo>
                  <a:pt x="490185" y="1040382"/>
                </a:moveTo>
                <a:cubicBezTo>
                  <a:pt x="440288" y="816259"/>
                  <a:pt x="507449" y="615232"/>
                  <a:pt x="706747" y="500064"/>
                </a:cubicBezTo>
                <a:cubicBezTo>
                  <a:pt x="1009334" y="251398"/>
                  <a:pt x="1413954" y="249157"/>
                  <a:pt x="1760269" y="376622"/>
                </a:cubicBezTo>
                <a:cubicBezTo>
                  <a:pt x="1982417" y="66377"/>
                  <a:pt x="2506742" y="42889"/>
                  <a:pt x="2822464" y="248475"/>
                </a:cubicBezTo>
                <a:cubicBezTo>
                  <a:pt x="2871893" y="133613"/>
                  <a:pt x="3023406" y="12436"/>
                  <a:pt x="3236357" y="14479"/>
                </a:cubicBezTo>
                <a:cubicBezTo>
                  <a:pt x="3396560" y="-26658"/>
                  <a:pt x="3629585" y="79906"/>
                  <a:pt x="3749669" y="179623"/>
                </a:cubicBezTo>
                <a:cubicBezTo>
                  <a:pt x="3948707" y="30595"/>
                  <a:pt x="4237572" y="-9316"/>
                  <a:pt x="4457296" y="49955"/>
                </a:cubicBezTo>
                <a:cubicBezTo>
                  <a:pt x="4637498" y="95852"/>
                  <a:pt x="4819109" y="244913"/>
                  <a:pt x="4816137" y="403700"/>
                </a:cubicBezTo>
                <a:cubicBezTo>
                  <a:pt x="5028287" y="492181"/>
                  <a:pt x="5187092" y="605693"/>
                  <a:pt x="5276661" y="747019"/>
                </a:cubicBezTo>
                <a:cubicBezTo>
                  <a:pt x="5338140" y="874968"/>
                  <a:pt x="5328944" y="973443"/>
                  <a:pt x="5256048" y="1119298"/>
                </a:cubicBezTo>
                <a:cubicBezTo>
                  <a:pt x="5452806" y="1313656"/>
                  <a:pt x="5478671" y="1520342"/>
                  <a:pt x="5406623" y="1688504"/>
                </a:cubicBezTo>
                <a:cubicBezTo>
                  <a:pt x="5314799" y="1996850"/>
                  <a:pt x="5086635" y="2133353"/>
                  <a:pt x="4701258" y="2186758"/>
                </a:cubicBezTo>
                <a:cubicBezTo>
                  <a:pt x="4690095" y="2328622"/>
                  <a:pt x="4638216" y="2537900"/>
                  <a:pt x="4448750" y="2613699"/>
                </a:cubicBezTo>
                <a:cubicBezTo>
                  <a:pt x="4221429" y="2801878"/>
                  <a:pt x="3919060" y="2778891"/>
                  <a:pt x="3589039" y="2665392"/>
                </a:cubicBezTo>
                <a:cubicBezTo>
                  <a:pt x="3485255" y="2906760"/>
                  <a:pt x="3226179" y="3079970"/>
                  <a:pt x="2974673" y="3120858"/>
                </a:cubicBezTo>
                <a:cubicBezTo>
                  <a:pt x="2642033" y="3147453"/>
                  <a:pt x="2245811" y="3024077"/>
                  <a:pt x="2071349" y="2842843"/>
                </a:cubicBezTo>
                <a:cubicBezTo>
                  <a:pt x="1622518" y="3025090"/>
                  <a:pt x="1098531" y="2975501"/>
                  <a:pt x="729496" y="2568159"/>
                </a:cubicBezTo>
                <a:cubicBezTo>
                  <a:pt x="485205" y="2632072"/>
                  <a:pt x="215676" y="2468268"/>
                  <a:pt x="139514" y="2262488"/>
                </a:cubicBezTo>
                <a:cubicBezTo>
                  <a:pt x="94754" y="2122925"/>
                  <a:pt x="129402" y="1974892"/>
                  <a:pt x="265580" y="1849882"/>
                </a:cubicBezTo>
                <a:cubicBezTo>
                  <a:pt x="56933" y="1737938"/>
                  <a:pt x="-20063" y="1591519"/>
                  <a:pt x="-629" y="1426562"/>
                </a:cubicBezTo>
                <a:cubicBezTo>
                  <a:pt x="35695" y="1273474"/>
                  <a:pt x="231532" y="1091990"/>
                  <a:pt x="485535" y="1050301"/>
                </a:cubicBezTo>
                <a:cubicBezTo>
                  <a:pt x="487527" y="1046911"/>
                  <a:pt x="488691" y="1043392"/>
                  <a:pt x="490185" y="1040382"/>
                </a:cubicBezTo>
                <a:close/>
              </a:path>
              <a:path w="5429750" h="3127664" fill="none" extrusionOk="0">
                <a:moveTo>
                  <a:pt x="5678002" y="2770485"/>
                </a:moveTo>
                <a:cubicBezTo>
                  <a:pt x="5675728" y="2821284"/>
                  <a:pt x="5640238" y="2854687"/>
                  <a:pt x="5591122" y="2857365"/>
                </a:cubicBezTo>
                <a:cubicBezTo>
                  <a:pt x="5541830" y="2864386"/>
                  <a:pt x="5499493" y="2814146"/>
                  <a:pt x="5504242" y="2770485"/>
                </a:cubicBezTo>
                <a:cubicBezTo>
                  <a:pt x="5494770" y="2729691"/>
                  <a:pt x="5540846" y="2679621"/>
                  <a:pt x="5591122" y="2683605"/>
                </a:cubicBezTo>
                <a:cubicBezTo>
                  <a:pt x="5642616" y="2688697"/>
                  <a:pt x="5680365" y="2717423"/>
                  <a:pt x="5678002" y="2770485"/>
                </a:cubicBezTo>
                <a:close/>
              </a:path>
              <a:path w="5429750" h="3127664" fill="none" extrusionOk="0">
                <a:moveTo>
                  <a:pt x="5591054" y="2697560"/>
                </a:moveTo>
                <a:cubicBezTo>
                  <a:pt x="5595040" y="2807303"/>
                  <a:pt x="5497216" y="2869874"/>
                  <a:pt x="5417295" y="2871319"/>
                </a:cubicBezTo>
                <a:cubicBezTo>
                  <a:pt x="5328321" y="2866997"/>
                  <a:pt x="5241876" y="2783654"/>
                  <a:pt x="5243536" y="2697560"/>
                </a:cubicBezTo>
                <a:cubicBezTo>
                  <a:pt x="5223048" y="2602866"/>
                  <a:pt x="5335036" y="2518964"/>
                  <a:pt x="5417295" y="2523801"/>
                </a:cubicBezTo>
                <a:cubicBezTo>
                  <a:pt x="5512021" y="2532340"/>
                  <a:pt x="5606935" y="2611819"/>
                  <a:pt x="5591054" y="2697560"/>
                </a:cubicBezTo>
                <a:close/>
              </a:path>
              <a:path w="5429750" h="3127664" fill="none" extrusionOk="0">
                <a:moveTo>
                  <a:pt x="5343876" y="2557415"/>
                </a:moveTo>
                <a:cubicBezTo>
                  <a:pt x="5323186" y="2684008"/>
                  <a:pt x="5205797" y="2830680"/>
                  <a:pt x="5083237" y="2818054"/>
                </a:cubicBezTo>
                <a:cubicBezTo>
                  <a:pt x="4945471" y="2808599"/>
                  <a:pt x="4810705" y="2721593"/>
                  <a:pt x="4822598" y="2557415"/>
                </a:cubicBezTo>
                <a:cubicBezTo>
                  <a:pt x="4815545" y="2421260"/>
                  <a:pt x="4936342" y="2303917"/>
                  <a:pt x="5083237" y="2296776"/>
                </a:cubicBezTo>
                <a:cubicBezTo>
                  <a:pt x="5209602" y="2299361"/>
                  <a:pt x="5319498" y="2422204"/>
                  <a:pt x="5343876" y="2557415"/>
                </a:cubicBezTo>
                <a:close/>
              </a:path>
              <a:path w="5429750" h="3127664" fill="none" extrusionOk="0">
                <a:moveTo>
                  <a:pt x="589856" y="1895205"/>
                </a:moveTo>
                <a:cubicBezTo>
                  <a:pt x="483775" y="1916578"/>
                  <a:pt x="350189" y="1864584"/>
                  <a:pt x="271487" y="1837502"/>
                </a:cubicBezTo>
                <a:moveTo>
                  <a:pt x="870771" y="2526674"/>
                </a:moveTo>
                <a:cubicBezTo>
                  <a:pt x="832536" y="2548646"/>
                  <a:pt x="778148" y="2551580"/>
                  <a:pt x="731507" y="2554258"/>
                </a:cubicBezTo>
                <a:moveTo>
                  <a:pt x="2071097" y="2830101"/>
                </a:moveTo>
                <a:cubicBezTo>
                  <a:pt x="2035013" y="2789821"/>
                  <a:pt x="2021060" y="2748974"/>
                  <a:pt x="1987137" y="2704126"/>
                </a:cubicBezTo>
                <a:moveTo>
                  <a:pt x="3623226" y="2515959"/>
                </a:moveTo>
                <a:cubicBezTo>
                  <a:pt x="3624670" y="2571744"/>
                  <a:pt x="3614239" y="2603068"/>
                  <a:pt x="3589668" y="2654170"/>
                </a:cubicBezTo>
                <a:moveTo>
                  <a:pt x="4289628" y="1661861"/>
                </a:moveTo>
                <a:cubicBezTo>
                  <a:pt x="4575441" y="1783596"/>
                  <a:pt x="4693425" y="1985979"/>
                  <a:pt x="4698242" y="2178504"/>
                </a:cubicBezTo>
                <a:moveTo>
                  <a:pt x="5253534" y="1111623"/>
                </a:moveTo>
                <a:cubicBezTo>
                  <a:pt x="5224218" y="1195984"/>
                  <a:pt x="5150425" y="1249906"/>
                  <a:pt x="5071537" y="1305365"/>
                </a:cubicBezTo>
                <a:moveTo>
                  <a:pt x="4816892" y="392840"/>
                </a:moveTo>
                <a:cubicBezTo>
                  <a:pt x="4827961" y="423411"/>
                  <a:pt x="4827981" y="454700"/>
                  <a:pt x="4826444" y="484353"/>
                </a:cubicBezTo>
                <a:moveTo>
                  <a:pt x="3654774" y="286123"/>
                </a:moveTo>
                <a:cubicBezTo>
                  <a:pt x="3669320" y="239565"/>
                  <a:pt x="3705328" y="206033"/>
                  <a:pt x="3748035" y="169415"/>
                </a:cubicBezTo>
                <a:moveTo>
                  <a:pt x="2782872" y="341726"/>
                </a:moveTo>
                <a:cubicBezTo>
                  <a:pt x="2793607" y="309119"/>
                  <a:pt x="2807888" y="274229"/>
                  <a:pt x="2827994" y="241090"/>
                </a:cubicBezTo>
                <a:moveTo>
                  <a:pt x="1759641" y="375898"/>
                </a:moveTo>
                <a:cubicBezTo>
                  <a:pt x="1808407" y="405935"/>
                  <a:pt x="1874707" y="433921"/>
                  <a:pt x="1923036" y="473493"/>
                </a:cubicBezTo>
                <a:moveTo>
                  <a:pt x="518717" y="1143117"/>
                </a:moveTo>
                <a:cubicBezTo>
                  <a:pt x="505732" y="1111259"/>
                  <a:pt x="491593" y="1074129"/>
                  <a:pt x="490185" y="1040382"/>
                </a:cubicBezTo>
              </a:path>
              <a:path w="5429750" h="3127664" stroke="0" extrusionOk="0">
                <a:moveTo>
                  <a:pt x="490185" y="1040382"/>
                </a:moveTo>
                <a:cubicBezTo>
                  <a:pt x="472919" y="802423"/>
                  <a:pt x="530546" y="663079"/>
                  <a:pt x="706747" y="500064"/>
                </a:cubicBezTo>
                <a:cubicBezTo>
                  <a:pt x="964521" y="277908"/>
                  <a:pt x="1456633" y="235500"/>
                  <a:pt x="1760269" y="376622"/>
                </a:cubicBezTo>
                <a:cubicBezTo>
                  <a:pt x="1942634" y="33459"/>
                  <a:pt x="2560318" y="-4163"/>
                  <a:pt x="2822464" y="248475"/>
                </a:cubicBezTo>
                <a:cubicBezTo>
                  <a:pt x="2911810" y="111400"/>
                  <a:pt x="3051837" y="11321"/>
                  <a:pt x="3236357" y="14479"/>
                </a:cubicBezTo>
                <a:cubicBezTo>
                  <a:pt x="3449929" y="-9024"/>
                  <a:pt x="3612701" y="85497"/>
                  <a:pt x="3749669" y="179623"/>
                </a:cubicBezTo>
                <a:cubicBezTo>
                  <a:pt x="3899489" y="58427"/>
                  <a:pt x="4199533" y="-6495"/>
                  <a:pt x="4457296" y="49955"/>
                </a:cubicBezTo>
                <a:cubicBezTo>
                  <a:pt x="4622271" y="83671"/>
                  <a:pt x="4804031" y="245541"/>
                  <a:pt x="4816137" y="403700"/>
                </a:cubicBezTo>
                <a:cubicBezTo>
                  <a:pt x="5017471" y="453913"/>
                  <a:pt x="5214327" y="567309"/>
                  <a:pt x="5276661" y="747019"/>
                </a:cubicBezTo>
                <a:cubicBezTo>
                  <a:pt x="5331563" y="869346"/>
                  <a:pt x="5306275" y="1009335"/>
                  <a:pt x="5256048" y="1119298"/>
                </a:cubicBezTo>
                <a:cubicBezTo>
                  <a:pt x="5428910" y="1329331"/>
                  <a:pt x="5444726" y="1478549"/>
                  <a:pt x="5406623" y="1688504"/>
                </a:cubicBezTo>
                <a:cubicBezTo>
                  <a:pt x="5318260" y="1971796"/>
                  <a:pt x="4999278" y="2182927"/>
                  <a:pt x="4701258" y="2186758"/>
                </a:cubicBezTo>
                <a:cubicBezTo>
                  <a:pt x="4689706" y="2392977"/>
                  <a:pt x="4620844" y="2476488"/>
                  <a:pt x="4448750" y="2613699"/>
                </a:cubicBezTo>
                <a:cubicBezTo>
                  <a:pt x="4275717" y="2750828"/>
                  <a:pt x="3883280" y="2776643"/>
                  <a:pt x="3589039" y="2665392"/>
                </a:cubicBezTo>
                <a:cubicBezTo>
                  <a:pt x="3543828" y="2926043"/>
                  <a:pt x="3233305" y="3069652"/>
                  <a:pt x="2974673" y="3120858"/>
                </a:cubicBezTo>
                <a:cubicBezTo>
                  <a:pt x="2630855" y="3223278"/>
                  <a:pt x="2271206" y="3062791"/>
                  <a:pt x="2071349" y="2842843"/>
                </a:cubicBezTo>
                <a:cubicBezTo>
                  <a:pt x="1561032" y="3073657"/>
                  <a:pt x="991591" y="2932383"/>
                  <a:pt x="729496" y="2568159"/>
                </a:cubicBezTo>
                <a:cubicBezTo>
                  <a:pt x="470077" y="2594028"/>
                  <a:pt x="223336" y="2474200"/>
                  <a:pt x="139514" y="2262488"/>
                </a:cubicBezTo>
                <a:cubicBezTo>
                  <a:pt x="112866" y="2092334"/>
                  <a:pt x="120260" y="1965119"/>
                  <a:pt x="265580" y="1849882"/>
                </a:cubicBezTo>
                <a:cubicBezTo>
                  <a:pt x="114810" y="1783378"/>
                  <a:pt x="7903" y="1588112"/>
                  <a:pt x="-629" y="1426562"/>
                </a:cubicBezTo>
                <a:cubicBezTo>
                  <a:pt x="30205" y="1204536"/>
                  <a:pt x="194632" y="1062501"/>
                  <a:pt x="485535" y="1050301"/>
                </a:cubicBezTo>
                <a:cubicBezTo>
                  <a:pt x="487013" y="1047286"/>
                  <a:pt x="489068" y="1044234"/>
                  <a:pt x="490185" y="1040382"/>
                </a:cubicBezTo>
                <a:close/>
              </a:path>
              <a:path w="5429750" h="3127664" stroke="0" extrusionOk="0">
                <a:moveTo>
                  <a:pt x="5678002" y="2770485"/>
                </a:moveTo>
                <a:cubicBezTo>
                  <a:pt x="5676722" y="2828774"/>
                  <a:pt x="5630472" y="2864585"/>
                  <a:pt x="5591122" y="2857365"/>
                </a:cubicBezTo>
                <a:cubicBezTo>
                  <a:pt x="5545690" y="2859506"/>
                  <a:pt x="5497122" y="2827100"/>
                  <a:pt x="5504242" y="2770485"/>
                </a:cubicBezTo>
                <a:cubicBezTo>
                  <a:pt x="5503948" y="2718841"/>
                  <a:pt x="5544647" y="2684437"/>
                  <a:pt x="5591122" y="2683605"/>
                </a:cubicBezTo>
                <a:cubicBezTo>
                  <a:pt x="5633012" y="2683356"/>
                  <a:pt x="5680386" y="2721008"/>
                  <a:pt x="5678002" y="2770485"/>
                </a:cubicBezTo>
                <a:close/>
              </a:path>
              <a:path w="5429750" h="3127664" stroke="0" extrusionOk="0">
                <a:moveTo>
                  <a:pt x="5591054" y="2697560"/>
                </a:moveTo>
                <a:cubicBezTo>
                  <a:pt x="5597185" y="2787707"/>
                  <a:pt x="5531373" y="2857913"/>
                  <a:pt x="5417295" y="2871319"/>
                </a:cubicBezTo>
                <a:cubicBezTo>
                  <a:pt x="5324420" y="2864628"/>
                  <a:pt x="5244496" y="2789831"/>
                  <a:pt x="5243536" y="2697560"/>
                </a:cubicBezTo>
                <a:cubicBezTo>
                  <a:pt x="5233153" y="2599204"/>
                  <a:pt x="5313115" y="2534605"/>
                  <a:pt x="5417295" y="2523801"/>
                </a:cubicBezTo>
                <a:cubicBezTo>
                  <a:pt x="5500304" y="2526278"/>
                  <a:pt x="5596394" y="2591932"/>
                  <a:pt x="5591054" y="2697560"/>
                </a:cubicBezTo>
                <a:close/>
              </a:path>
              <a:path w="5429750" h="3127664" stroke="0" extrusionOk="0">
                <a:moveTo>
                  <a:pt x="5343876" y="2557415"/>
                </a:moveTo>
                <a:cubicBezTo>
                  <a:pt x="5323108" y="2693773"/>
                  <a:pt x="5215234" y="2824908"/>
                  <a:pt x="5083237" y="2818054"/>
                </a:cubicBezTo>
                <a:cubicBezTo>
                  <a:pt x="4949962" y="2817481"/>
                  <a:pt x="4791936" y="2707063"/>
                  <a:pt x="4822598" y="2557415"/>
                </a:cubicBezTo>
                <a:cubicBezTo>
                  <a:pt x="4827485" y="2414371"/>
                  <a:pt x="4928930" y="2292092"/>
                  <a:pt x="5083237" y="2296776"/>
                </a:cubicBezTo>
                <a:cubicBezTo>
                  <a:pt x="5231823" y="2306422"/>
                  <a:pt x="5344458" y="2435783"/>
                  <a:pt x="5343876" y="2557415"/>
                </a:cubicBezTo>
                <a:close/>
              </a:path>
              <a:path w="5429750" h="3127664" fill="none" stroke="0" extrusionOk="0">
                <a:moveTo>
                  <a:pt x="589856" y="1895205"/>
                </a:moveTo>
                <a:cubicBezTo>
                  <a:pt x="493332" y="1912397"/>
                  <a:pt x="358475" y="1871768"/>
                  <a:pt x="271487" y="1837502"/>
                </a:cubicBezTo>
                <a:moveTo>
                  <a:pt x="870771" y="2526674"/>
                </a:moveTo>
                <a:cubicBezTo>
                  <a:pt x="832725" y="2545974"/>
                  <a:pt x="767522" y="2550282"/>
                  <a:pt x="731507" y="2554258"/>
                </a:cubicBezTo>
                <a:moveTo>
                  <a:pt x="2071097" y="2830101"/>
                </a:moveTo>
                <a:cubicBezTo>
                  <a:pt x="2039171" y="2790804"/>
                  <a:pt x="2012298" y="2750142"/>
                  <a:pt x="1987137" y="2704126"/>
                </a:cubicBezTo>
                <a:moveTo>
                  <a:pt x="3623226" y="2515959"/>
                </a:moveTo>
                <a:cubicBezTo>
                  <a:pt x="3627715" y="2568809"/>
                  <a:pt x="3604892" y="2605708"/>
                  <a:pt x="3589668" y="2654170"/>
                </a:cubicBezTo>
                <a:moveTo>
                  <a:pt x="4289628" y="1661861"/>
                </a:moveTo>
                <a:cubicBezTo>
                  <a:pt x="4568582" y="1778376"/>
                  <a:pt x="4717281" y="1953589"/>
                  <a:pt x="4698242" y="2178504"/>
                </a:cubicBezTo>
                <a:moveTo>
                  <a:pt x="5253534" y="1111623"/>
                </a:moveTo>
                <a:cubicBezTo>
                  <a:pt x="5213722" y="1182859"/>
                  <a:pt x="5131583" y="1254280"/>
                  <a:pt x="5071537" y="1305365"/>
                </a:cubicBezTo>
                <a:moveTo>
                  <a:pt x="4816892" y="392840"/>
                </a:moveTo>
                <a:cubicBezTo>
                  <a:pt x="4825090" y="416277"/>
                  <a:pt x="4828146" y="461061"/>
                  <a:pt x="4826444" y="484353"/>
                </a:cubicBezTo>
                <a:moveTo>
                  <a:pt x="3654774" y="286123"/>
                </a:moveTo>
                <a:cubicBezTo>
                  <a:pt x="3679826" y="240770"/>
                  <a:pt x="3721789" y="206246"/>
                  <a:pt x="3748035" y="169415"/>
                </a:cubicBezTo>
                <a:moveTo>
                  <a:pt x="2782872" y="341726"/>
                </a:moveTo>
                <a:cubicBezTo>
                  <a:pt x="2792991" y="305762"/>
                  <a:pt x="2812610" y="272490"/>
                  <a:pt x="2827994" y="241090"/>
                </a:cubicBezTo>
                <a:moveTo>
                  <a:pt x="1759641" y="375898"/>
                </a:moveTo>
                <a:cubicBezTo>
                  <a:pt x="1809001" y="405991"/>
                  <a:pt x="1862196" y="431877"/>
                  <a:pt x="1923036" y="473493"/>
                </a:cubicBezTo>
                <a:moveTo>
                  <a:pt x="518717" y="1143117"/>
                </a:moveTo>
                <a:cubicBezTo>
                  <a:pt x="505915" y="1110748"/>
                  <a:pt x="496841" y="1074428"/>
                  <a:pt x="490185" y="1040382"/>
                </a:cubicBezTo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57093200">
                  <a:prstGeom prst="cloudCallout">
                    <a:avLst>
                      <a:gd name="adj1" fmla="val 52972"/>
                      <a:gd name="adj2" fmla="val 3858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ysClr val="windowText" lastClr="000000"/>
                </a:solidFill>
              </a:rPr>
              <a:t>Yeah, </a:t>
            </a:r>
            <a:r>
              <a:rPr lang="en-US" sz="3000" dirty="0" err="1">
                <a:solidFill>
                  <a:sysClr val="windowText" lastClr="000000"/>
                </a:solidFill>
              </a:rPr>
              <a:t>chúng</a:t>
            </a:r>
            <a:r>
              <a:rPr lang="en-US" sz="3000" dirty="0">
                <a:solidFill>
                  <a:sysClr val="windowText" lastClr="000000"/>
                </a:solidFill>
              </a:rPr>
              <a:t> ta </a:t>
            </a:r>
            <a:r>
              <a:rPr lang="en-US" sz="3000" dirty="0" err="1">
                <a:solidFill>
                  <a:sysClr val="windowText" lastClr="000000"/>
                </a:solidFill>
              </a:rPr>
              <a:t>đã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thu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thập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được</a:t>
            </a:r>
            <a:r>
              <a:rPr lang="en-US" sz="3000" dirty="0">
                <a:solidFill>
                  <a:sysClr val="windowText" lastClr="000000"/>
                </a:solidFill>
              </a:rPr>
              <a:t> 1 </a:t>
            </a:r>
            <a:r>
              <a:rPr lang="en-US" sz="3000" dirty="0" err="1">
                <a:solidFill>
                  <a:sysClr val="windowText" lastClr="000000"/>
                </a:solidFill>
              </a:rPr>
              <a:t>thùng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mồi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béo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bở</a:t>
            </a:r>
            <a:r>
              <a:rPr lang="en-US" sz="3000" dirty="0">
                <a:solidFill>
                  <a:sysClr val="windowText" lastClr="000000"/>
                </a:solidFill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997D1-5CC1-82A4-2ED0-705C1D059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61" y="3282891"/>
            <a:ext cx="3575127" cy="35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959" y="540329"/>
            <a:ext cx="9847975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latin typeface="#9Slide07 IcielLa Chic Pro Shad" panose="0200050609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76363-F594-5DB0-64C5-CF7A10234E18}"/>
              </a:ext>
            </a:extLst>
          </p:cNvPr>
          <p:cNvSpPr txBox="1"/>
          <p:nvPr/>
        </p:nvSpPr>
        <p:spPr>
          <a:xfrm>
            <a:off x="3955473" y="939290"/>
            <a:ext cx="44379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900" dirty="0" err="1">
                <a:solidFill>
                  <a:srgbClr val="00B050"/>
                </a:solidFill>
                <a:latin typeface="SVN-Kitten" pitchFamily="50" charset="0"/>
              </a:rPr>
              <a:t>Củng</a:t>
            </a:r>
            <a:r>
              <a:rPr lang="en-US" sz="6900" dirty="0">
                <a:solidFill>
                  <a:srgbClr val="00B050"/>
                </a:solidFill>
                <a:latin typeface="SVN-Kitten" pitchFamily="50" charset="0"/>
              </a:rPr>
              <a:t> </a:t>
            </a:r>
            <a:r>
              <a:rPr lang="en-US" sz="6900" dirty="0" err="1">
                <a:solidFill>
                  <a:srgbClr val="00B050"/>
                </a:solidFill>
                <a:latin typeface="SVN-Kitten" pitchFamily="50" charset="0"/>
              </a:rPr>
              <a:t>Cố</a:t>
            </a:r>
            <a:endParaRPr lang="en-US" sz="6900" dirty="0">
              <a:solidFill>
                <a:srgbClr val="00B050"/>
              </a:solidFill>
              <a:latin typeface="SVN-Kitte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4.81481E-6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C46120F-19F8-BC99-DF4A-A4DE21D71E1C}"/>
              </a:ext>
            </a:extLst>
          </p:cNvPr>
          <p:cNvSpPr/>
          <p:nvPr/>
        </p:nvSpPr>
        <p:spPr>
          <a:xfrm>
            <a:off x="7211291" y="1724660"/>
            <a:ext cx="3973546" cy="1829031"/>
          </a:xfrm>
          <a:custGeom>
            <a:avLst/>
            <a:gdLst>
              <a:gd name="connsiteX0" fmla="*/ 3161155 w 3973546"/>
              <a:gd name="connsiteY0" fmla="*/ 2057056 h 1829031"/>
              <a:gd name="connsiteX1" fmla="*/ 2840159 w 3973546"/>
              <a:gd name="connsiteY1" fmla="*/ 1936529 h 1829031"/>
              <a:gd name="connsiteX2" fmla="*/ 2478184 w 3973546"/>
              <a:gd name="connsiteY2" fmla="*/ 1800616 h 1829031"/>
              <a:gd name="connsiteX3" fmla="*/ 930307 w 3973546"/>
              <a:gd name="connsiteY3" fmla="*/ 1689020 h 1829031"/>
              <a:gd name="connsiteX4" fmla="*/ 1191976 w 3973546"/>
              <a:gd name="connsiteY4" fmla="*/ 76365 h 1829031"/>
              <a:gd name="connsiteX5" fmla="*/ 2686949 w 3973546"/>
              <a:gd name="connsiteY5" fmla="*/ 58672 h 1829031"/>
              <a:gd name="connsiteX6" fmla="*/ 3163534 w 3973546"/>
              <a:gd name="connsiteY6" fmla="*/ 1651358 h 1829031"/>
              <a:gd name="connsiteX7" fmla="*/ 3161155 w 3973546"/>
              <a:gd name="connsiteY7" fmla="*/ 2057056 h 182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3546" h="1829031" fill="none" extrusionOk="0">
                <a:moveTo>
                  <a:pt x="3161155" y="2057056"/>
                </a:moveTo>
                <a:cubicBezTo>
                  <a:pt x="3081426" y="2037818"/>
                  <a:pt x="2970446" y="1974721"/>
                  <a:pt x="2840159" y="1936529"/>
                </a:cubicBezTo>
                <a:cubicBezTo>
                  <a:pt x="2709872" y="1898337"/>
                  <a:pt x="2610933" y="1816301"/>
                  <a:pt x="2478184" y="1800616"/>
                </a:cubicBezTo>
                <a:cubicBezTo>
                  <a:pt x="1895709" y="1881720"/>
                  <a:pt x="1351255" y="1748337"/>
                  <a:pt x="930307" y="1689020"/>
                </a:cubicBezTo>
                <a:cubicBezTo>
                  <a:pt x="-382279" y="1269661"/>
                  <a:pt x="-507776" y="300276"/>
                  <a:pt x="1191976" y="76365"/>
                </a:cubicBezTo>
                <a:cubicBezTo>
                  <a:pt x="1536825" y="-50963"/>
                  <a:pt x="2200419" y="-103604"/>
                  <a:pt x="2686949" y="58672"/>
                </a:cubicBezTo>
                <a:cubicBezTo>
                  <a:pt x="4155961" y="353952"/>
                  <a:pt x="4498236" y="1047812"/>
                  <a:pt x="3163534" y="1651358"/>
                </a:cubicBezTo>
                <a:cubicBezTo>
                  <a:pt x="3188796" y="1736285"/>
                  <a:pt x="3160690" y="1908034"/>
                  <a:pt x="3161155" y="2057056"/>
                </a:cubicBezTo>
                <a:close/>
              </a:path>
              <a:path w="3973546" h="1829031" stroke="0" extrusionOk="0">
                <a:moveTo>
                  <a:pt x="3161155" y="2057056"/>
                </a:moveTo>
                <a:cubicBezTo>
                  <a:pt x="3051268" y="2017744"/>
                  <a:pt x="2920323" y="1960807"/>
                  <a:pt x="2826499" y="1931400"/>
                </a:cubicBezTo>
                <a:cubicBezTo>
                  <a:pt x="2732675" y="1901993"/>
                  <a:pt x="2591443" y="1798802"/>
                  <a:pt x="2478184" y="1800616"/>
                </a:cubicBezTo>
                <a:cubicBezTo>
                  <a:pt x="1878888" y="1768005"/>
                  <a:pt x="1320366" y="1853121"/>
                  <a:pt x="930307" y="1689020"/>
                </a:cubicBezTo>
                <a:cubicBezTo>
                  <a:pt x="-165045" y="1412073"/>
                  <a:pt x="-196682" y="293077"/>
                  <a:pt x="1191976" y="76365"/>
                </a:cubicBezTo>
                <a:cubicBezTo>
                  <a:pt x="1637574" y="-31372"/>
                  <a:pt x="2196616" y="-13052"/>
                  <a:pt x="2686949" y="58672"/>
                </a:cubicBezTo>
                <a:cubicBezTo>
                  <a:pt x="4098680" y="314875"/>
                  <a:pt x="4650331" y="1226117"/>
                  <a:pt x="3163534" y="1651358"/>
                </a:cubicBezTo>
                <a:cubicBezTo>
                  <a:pt x="3182366" y="1749901"/>
                  <a:pt x="3136024" y="1947407"/>
                  <a:pt x="3161155" y="2057056"/>
                </a:cubicBezTo>
                <a:close/>
              </a:path>
            </a:pathLst>
          </a:custGeom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94311669">
                  <a:prstGeom prst="wedgeEllipseCallout">
                    <a:avLst>
                      <a:gd name="adj1" fmla="val 29555"/>
                      <a:gd name="adj2" fmla="val 624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ysClr val="windowText" lastClr="000000"/>
                </a:solidFill>
              </a:rPr>
              <a:t>Đố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bạn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gì</a:t>
            </a:r>
            <a:r>
              <a:rPr lang="en-US" sz="32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B7615E70-FC63-B618-CF56-D4613018191B}"/>
              </a:ext>
            </a:extLst>
          </p:cNvPr>
          <p:cNvSpPr/>
          <p:nvPr/>
        </p:nvSpPr>
        <p:spPr>
          <a:xfrm>
            <a:off x="3034145" y="3948119"/>
            <a:ext cx="4177145" cy="2400300"/>
          </a:xfrm>
          <a:prstGeom prst="flowChartMagneticDisk">
            <a:avLst/>
          </a:prstGeom>
          <a:solidFill>
            <a:srgbClr val="CC99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9355FB-43CF-3CD8-6943-6ACF65F33528}"/>
              </a:ext>
            </a:extLst>
          </p:cNvPr>
          <p:cNvSpPr/>
          <p:nvPr/>
        </p:nvSpPr>
        <p:spPr>
          <a:xfrm>
            <a:off x="3236766" y="2337955"/>
            <a:ext cx="3522519" cy="1091045"/>
          </a:xfrm>
          <a:custGeom>
            <a:avLst/>
            <a:gdLst>
              <a:gd name="connsiteX0" fmla="*/ 0 w 3522519"/>
              <a:gd name="connsiteY0" fmla="*/ 181844 h 1091045"/>
              <a:gd name="connsiteX1" fmla="*/ 181844 w 3522519"/>
              <a:gd name="connsiteY1" fmla="*/ 0 h 1091045"/>
              <a:gd name="connsiteX2" fmla="*/ 3340675 w 3522519"/>
              <a:gd name="connsiteY2" fmla="*/ 0 h 1091045"/>
              <a:gd name="connsiteX3" fmla="*/ 3522519 w 3522519"/>
              <a:gd name="connsiteY3" fmla="*/ 181844 h 1091045"/>
              <a:gd name="connsiteX4" fmla="*/ 3522519 w 3522519"/>
              <a:gd name="connsiteY4" fmla="*/ 909201 h 1091045"/>
              <a:gd name="connsiteX5" fmla="*/ 3340675 w 3522519"/>
              <a:gd name="connsiteY5" fmla="*/ 1091045 h 1091045"/>
              <a:gd name="connsiteX6" fmla="*/ 181844 w 3522519"/>
              <a:gd name="connsiteY6" fmla="*/ 1091045 h 1091045"/>
              <a:gd name="connsiteX7" fmla="*/ 0 w 3522519"/>
              <a:gd name="connsiteY7" fmla="*/ 909201 h 1091045"/>
              <a:gd name="connsiteX8" fmla="*/ 0 w 3522519"/>
              <a:gd name="connsiteY8" fmla="*/ 181844 h 109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519" h="1091045" fill="none" extrusionOk="0">
                <a:moveTo>
                  <a:pt x="0" y="181844"/>
                </a:moveTo>
                <a:cubicBezTo>
                  <a:pt x="8538" y="99382"/>
                  <a:pt x="86768" y="-2234"/>
                  <a:pt x="181844" y="0"/>
                </a:cubicBezTo>
                <a:cubicBezTo>
                  <a:pt x="1307840" y="-115335"/>
                  <a:pt x="2131261" y="-154762"/>
                  <a:pt x="3340675" y="0"/>
                </a:cubicBezTo>
                <a:cubicBezTo>
                  <a:pt x="3440809" y="4297"/>
                  <a:pt x="3518020" y="95070"/>
                  <a:pt x="3522519" y="181844"/>
                </a:cubicBezTo>
                <a:cubicBezTo>
                  <a:pt x="3510473" y="419560"/>
                  <a:pt x="3511008" y="652145"/>
                  <a:pt x="3522519" y="909201"/>
                </a:cubicBezTo>
                <a:cubicBezTo>
                  <a:pt x="3531930" y="1008362"/>
                  <a:pt x="3435286" y="1085913"/>
                  <a:pt x="3340675" y="1091045"/>
                </a:cubicBezTo>
                <a:cubicBezTo>
                  <a:pt x="2336576" y="926795"/>
                  <a:pt x="1237000" y="1072988"/>
                  <a:pt x="181844" y="1091045"/>
                </a:cubicBezTo>
                <a:cubicBezTo>
                  <a:pt x="93217" y="1095006"/>
                  <a:pt x="1284" y="1006769"/>
                  <a:pt x="0" y="909201"/>
                </a:cubicBezTo>
                <a:cubicBezTo>
                  <a:pt x="58763" y="671076"/>
                  <a:pt x="45106" y="439724"/>
                  <a:pt x="0" y="181844"/>
                </a:cubicBezTo>
                <a:close/>
              </a:path>
              <a:path w="3522519" h="1091045" stroke="0" extrusionOk="0">
                <a:moveTo>
                  <a:pt x="0" y="181844"/>
                </a:moveTo>
                <a:cubicBezTo>
                  <a:pt x="11796" y="78131"/>
                  <a:pt x="78453" y="-13301"/>
                  <a:pt x="181844" y="0"/>
                </a:cubicBezTo>
                <a:cubicBezTo>
                  <a:pt x="886098" y="-131760"/>
                  <a:pt x="2636222" y="83096"/>
                  <a:pt x="3340675" y="0"/>
                </a:cubicBezTo>
                <a:cubicBezTo>
                  <a:pt x="3443228" y="-6933"/>
                  <a:pt x="3526323" y="65372"/>
                  <a:pt x="3522519" y="181844"/>
                </a:cubicBezTo>
                <a:cubicBezTo>
                  <a:pt x="3531419" y="262416"/>
                  <a:pt x="3458714" y="783678"/>
                  <a:pt x="3522519" y="909201"/>
                </a:cubicBezTo>
                <a:cubicBezTo>
                  <a:pt x="3525740" y="1014828"/>
                  <a:pt x="3444736" y="1098268"/>
                  <a:pt x="3340675" y="1091045"/>
                </a:cubicBezTo>
                <a:cubicBezTo>
                  <a:pt x="1811539" y="1258626"/>
                  <a:pt x="1554502" y="1114789"/>
                  <a:pt x="181844" y="1091045"/>
                </a:cubicBezTo>
                <a:cubicBezTo>
                  <a:pt x="87696" y="1093190"/>
                  <a:pt x="4302" y="1011221"/>
                  <a:pt x="0" y="909201"/>
                </a:cubicBezTo>
                <a:cubicBezTo>
                  <a:pt x="14710" y="621662"/>
                  <a:pt x="2097" y="519546"/>
                  <a:pt x="0" y="18184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54717443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Khối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trụ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D4E5A-CFAB-6F96-6E69-8BB851CDAC4B}"/>
              </a:ext>
            </a:extLst>
          </p:cNvPr>
          <p:cNvSpPr txBox="1"/>
          <p:nvPr/>
        </p:nvSpPr>
        <p:spPr>
          <a:xfrm>
            <a:off x="3236766" y="386415"/>
            <a:ext cx="64059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Đố</a:t>
            </a:r>
            <a:r>
              <a:rPr lang="en-US" sz="7000" dirty="0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 </a:t>
            </a:r>
            <a:r>
              <a:rPr lang="en-US" sz="7000" dirty="0" err="1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bạn</a:t>
            </a:r>
            <a:r>
              <a:rPr lang="en-US" sz="7000" dirty="0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 </a:t>
            </a:r>
            <a:r>
              <a:rPr lang="en-US" sz="7000" dirty="0" err="1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đố</a:t>
            </a:r>
            <a:r>
              <a:rPr lang="en-US" sz="7000" dirty="0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 </a:t>
            </a:r>
            <a:r>
              <a:rPr lang="en-US" sz="7000" dirty="0" err="1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bạn</a:t>
            </a:r>
            <a:endParaRPr lang="en-US" sz="7000" dirty="0">
              <a:ln w="19050">
                <a:solidFill>
                  <a:srgbClr val="002060"/>
                </a:solidFill>
              </a:ln>
              <a:solidFill>
                <a:srgbClr val="99FFCC"/>
              </a:solidFill>
              <a:latin typeface="SVN-Hole Heart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C46120F-19F8-BC99-DF4A-A4DE21D71E1C}"/>
              </a:ext>
            </a:extLst>
          </p:cNvPr>
          <p:cNvSpPr/>
          <p:nvPr/>
        </p:nvSpPr>
        <p:spPr>
          <a:xfrm>
            <a:off x="7178723" y="1724660"/>
            <a:ext cx="4006114" cy="1829031"/>
          </a:xfrm>
          <a:custGeom>
            <a:avLst/>
            <a:gdLst>
              <a:gd name="connsiteX0" fmla="*/ 3187064 w 4006114"/>
              <a:gd name="connsiteY0" fmla="*/ 2057056 h 1829031"/>
              <a:gd name="connsiteX1" fmla="*/ 2856551 w 4006114"/>
              <a:gd name="connsiteY1" fmla="*/ 1933965 h 1829031"/>
              <a:gd name="connsiteX2" fmla="*/ 2498495 w 4006114"/>
              <a:gd name="connsiteY2" fmla="*/ 1800616 h 1829031"/>
              <a:gd name="connsiteX3" fmla="*/ 949784 w 4006114"/>
              <a:gd name="connsiteY3" fmla="*/ 1692392 h 1829031"/>
              <a:gd name="connsiteX4" fmla="*/ 1202429 w 4006114"/>
              <a:gd name="connsiteY4" fmla="*/ 76229 h 1829031"/>
              <a:gd name="connsiteX5" fmla="*/ 2699404 w 4006114"/>
              <a:gd name="connsiteY5" fmla="*/ 57041 h 1829031"/>
              <a:gd name="connsiteX6" fmla="*/ 3189462 w 4006114"/>
              <a:gd name="connsiteY6" fmla="*/ 1651359 h 1829031"/>
              <a:gd name="connsiteX7" fmla="*/ 3187064 w 4006114"/>
              <a:gd name="connsiteY7" fmla="*/ 2057056 h 182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6114" h="1829031" fill="none" extrusionOk="0">
                <a:moveTo>
                  <a:pt x="3187064" y="2057056"/>
                </a:moveTo>
                <a:cubicBezTo>
                  <a:pt x="3039433" y="2004746"/>
                  <a:pt x="3001494" y="1954139"/>
                  <a:pt x="2856551" y="1933965"/>
                </a:cubicBezTo>
                <a:cubicBezTo>
                  <a:pt x="2711608" y="1913791"/>
                  <a:pt x="2657982" y="1830498"/>
                  <a:pt x="2498495" y="1800616"/>
                </a:cubicBezTo>
                <a:cubicBezTo>
                  <a:pt x="2078486" y="1925760"/>
                  <a:pt x="1429950" y="1852808"/>
                  <a:pt x="949784" y="1692392"/>
                </a:cubicBezTo>
                <a:cubicBezTo>
                  <a:pt x="-309022" y="1448135"/>
                  <a:pt x="-294898" y="456569"/>
                  <a:pt x="1202429" y="76229"/>
                </a:cubicBezTo>
                <a:cubicBezTo>
                  <a:pt x="1578680" y="86361"/>
                  <a:pt x="2117516" y="-28388"/>
                  <a:pt x="2699404" y="57041"/>
                </a:cubicBezTo>
                <a:cubicBezTo>
                  <a:pt x="4247890" y="33468"/>
                  <a:pt x="4573522" y="1213452"/>
                  <a:pt x="3189462" y="1651359"/>
                </a:cubicBezTo>
                <a:cubicBezTo>
                  <a:pt x="3183197" y="1784653"/>
                  <a:pt x="3167449" y="1897388"/>
                  <a:pt x="3187064" y="2057056"/>
                </a:cubicBezTo>
                <a:close/>
              </a:path>
              <a:path w="4006114" h="1829031" stroke="0" extrusionOk="0">
                <a:moveTo>
                  <a:pt x="3187064" y="2057056"/>
                </a:moveTo>
                <a:cubicBezTo>
                  <a:pt x="3090886" y="2028902"/>
                  <a:pt x="2933251" y="1938375"/>
                  <a:pt x="2849665" y="1931400"/>
                </a:cubicBezTo>
                <a:cubicBezTo>
                  <a:pt x="2766079" y="1924425"/>
                  <a:pt x="2605535" y="1803392"/>
                  <a:pt x="2498495" y="1800616"/>
                </a:cubicBezTo>
                <a:cubicBezTo>
                  <a:pt x="1917001" y="1790377"/>
                  <a:pt x="1368803" y="1841965"/>
                  <a:pt x="949784" y="1692392"/>
                </a:cubicBezTo>
                <a:cubicBezTo>
                  <a:pt x="-200026" y="1404108"/>
                  <a:pt x="-108990" y="194639"/>
                  <a:pt x="1202429" y="76229"/>
                </a:cubicBezTo>
                <a:cubicBezTo>
                  <a:pt x="1625164" y="-40857"/>
                  <a:pt x="2167484" y="68775"/>
                  <a:pt x="2699404" y="57041"/>
                </a:cubicBezTo>
                <a:cubicBezTo>
                  <a:pt x="3938559" y="311810"/>
                  <a:pt x="4694156" y="1224951"/>
                  <a:pt x="3189462" y="1651359"/>
                </a:cubicBezTo>
                <a:cubicBezTo>
                  <a:pt x="3180455" y="1782020"/>
                  <a:pt x="3148057" y="1915067"/>
                  <a:pt x="3187064" y="2057056"/>
                </a:cubicBezTo>
                <a:close/>
              </a:path>
            </a:pathLst>
          </a:custGeom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94311669">
                  <a:prstGeom prst="wedgeEllipseCallout">
                    <a:avLst>
                      <a:gd name="adj1" fmla="val 29555"/>
                      <a:gd name="adj2" fmla="val 624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ysClr val="windowText" lastClr="000000"/>
                </a:solidFill>
              </a:rPr>
              <a:t>Đố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bạn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gì</a:t>
            </a:r>
            <a:r>
              <a:rPr lang="en-US" sz="32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9355FB-43CF-3CD8-6943-6ACF65F33528}"/>
              </a:ext>
            </a:extLst>
          </p:cNvPr>
          <p:cNvSpPr/>
          <p:nvPr/>
        </p:nvSpPr>
        <p:spPr>
          <a:xfrm>
            <a:off x="3236766" y="2337955"/>
            <a:ext cx="3522519" cy="1091045"/>
          </a:xfrm>
          <a:custGeom>
            <a:avLst/>
            <a:gdLst>
              <a:gd name="connsiteX0" fmla="*/ 0 w 3522519"/>
              <a:gd name="connsiteY0" fmla="*/ 181844 h 1091045"/>
              <a:gd name="connsiteX1" fmla="*/ 181844 w 3522519"/>
              <a:gd name="connsiteY1" fmla="*/ 0 h 1091045"/>
              <a:gd name="connsiteX2" fmla="*/ 3340675 w 3522519"/>
              <a:gd name="connsiteY2" fmla="*/ 0 h 1091045"/>
              <a:gd name="connsiteX3" fmla="*/ 3522519 w 3522519"/>
              <a:gd name="connsiteY3" fmla="*/ 181844 h 1091045"/>
              <a:gd name="connsiteX4" fmla="*/ 3522519 w 3522519"/>
              <a:gd name="connsiteY4" fmla="*/ 909201 h 1091045"/>
              <a:gd name="connsiteX5" fmla="*/ 3340675 w 3522519"/>
              <a:gd name="connsiteY5" fmla="*/ 1091045 h 1091045"/>
              <a:gd name="connsiteX6" fmla="*/ 181844 w 3522519"/>
              <a:gd name="connsiteY6" fmla="*/ 1091045 h 1091045"/>
              <a:gd name="connsiteX7" fmla="*/ 0 w 3522519"/>
              <a:gd name="connsiteY7" fmla="*/ 909201 h 1091045"/>
              <a:gd name="connsiteX8" fmla="*/ 0 w 3522519"/>
              <a:gd name="connsiteY8" fmla="*/ 181844 h 109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519" h="1091045" fill="none" extrusionOk="0">
                <a:moveTo>
                  <a:pt x="0" y="181844"/>
                </a:moveTo>
                <a:cubicBezTo>
                  <a:pt x="8538" y="99382"/>
                  <a:pt x="86768" y="-2234"/>
                  <a:pt x="181844" y="0"/>
                </a:cubicBezTo>
                <a:cubicBezTo>
                  <a:pt x="1307840" y="-115335"/>
                  <a:pt x="2131261" y="-154762"/>
                  <a:pt x="3340675" y="0"/>
                </a:cubicBezTo>
                <a:cubicBezTo>
                  <a:pt x="3440809" y="4297"/>
                  <a:pt x="3518020" y="95070"/>
                  <a:pt x="3522519" y="181844"/>
                </a:cubicBezTo>
                <a:cubicBezTo>
                  <a:pt x="3510473" y="419560"/>
                  <a:pt x="3511008" y="652145"/>
                  <a:pt x="3522519" y="909201"/>
                </a:cubicBezTo>
                <a:cubicBezTo>
                  <a:pt x="3531930" y="1008362"/>
                  <a:pt x="3435286" y="1085913"/>
                  <a:pt x="3340675" y="1091045"/>
                </a:cubicBezTo>
                <a:cubicBezTo>
                  <a:pt x="2336576" y="926795"/>
                  <a:pt x="1237000" y="1072988"/>
                  <a:pt x="181844" y="1091045"/>
                </a:cubicBezTo>
                <a:cubicBezTo>
                  <a:pt x="93217" y="1095006"/>
                  <a:pt x="1284" y="1006769"/>
                  <a:pt x="0" y="909201"/>
                </a:cubicBezTo>
                <a:cubicBezTo>
                  <a:pt x="58763" y="671076"/>
                  <a:pt x="45106" y="439724"/>
                  <a:pt x="0" y="181844"/>
                </a:cubicBezTo>
                <a:close/>
              </a:path>
              <a:path w="3522519" h="1091045" stroke="0" extrusionOk="0">
                <a:moveTo>
                  <a:pt x="0" y="181844"/>
                </a:moveTo>
                <a:cubicBezTo>
                  <a:pt x="11796" y="78131"/>
                  <a:pt x="78453" y="-13301"/>
                  <a:pt x="181844" y="0"/>
                </a:cubicBezTo>
                <a:cubicBezTo>
                  <a:pt x="886098" y="-131760"/>
                  <a:pt x="2636222" y="83096"/>
                  <a:pt x="3340675" y="0"/>
                </a:cubicBezTo>
                <a:cubicBezTo>
                  <a:pt x="3443228" y="-6933"/>
                  <a:pt x="3526323" y="65372"/>
                  <a:pt x="3522519" y="181844"/>
                </a:cubicBezTo>
                <a:cubicBezTo>
                  <a:pt x="3531419" y="262416"/>
                  <a:pt x="3458714" y="783678"/>
                  <a:pt x="3522519" y="909201"/>
                </a:cubicBezTo>
                <a:cubicBezTo>
                  <a:pt x="3525740" y="1014828"/>
                  <a:pt x="3444736" y="1098268"/>
                  <a:pt x="3340675" y="1091045"/>
                </a:cubicBezTo>
                <a:cubicBezTo>
                  <a:pt x="1811539" y="1258626"/>
                  <a:pt x="1554502" y="1114789"/>
                  <a:pt x="181844" y="1091045"/>
                </a:cubicBezTo>
                <a:cubicBezTo>
                  <a:pt x="87696" y="1093190"/>
                  <a:pt x="4302" y="1011221"/>
                  <a:pt x="0" y="909201"/>
                </a:cubicBezTo>
                <a:cubicBezTo>
                  <a:pt x="14710" y="621662"/>
                  <a:pt x="2097" y="519546"/>
                  <a:pt x="0" y="18184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54717443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Hình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tứ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giác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D4E5A-CFAB-6F96-6E69-8BB851CDAC4B}"/>
              </a:ext>
            </a:extLst>
          </p:cNvPr>
          <p:cNvSpPr txBox="1"/>
          <p:nvPr/>
        </p:nvSpPr>
        <p:spPr>
          <a:xfrm>
            <a:off x="3236766" y="386415"/>
            <a:ext cx="64059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Đố</a:t>
            </a:r>
            <a:r>
              <a:rPr lang="en-US" sz="7000" dirty="0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 </a:t>
            </a:r>
            <a:r>
              <a:rPr lang="en-US" sz="7000" dirty="0" err="1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bạn</a:t>
            </a:r>
            <a:r>
              <a:rPr lang="en-US" sz="7000" dirty="0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 </a:t>
            </a:r>
            <a:r>
              <a:rPr lang="en-US" sz="7000" dirty="0" err="1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đố</a:t>
            </a:r>
            <a:r>
              <a:rPr lang="en-US" sz="7000" dirty="0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 </a:t>
            </a:r>
            <a:r>
              <a:rPr lang="en-US" sz="7000" dirty="0" err="1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bạn</a:t>
            </a:r>
            <a:endParaRPr lang="en-US" sz="7000" dirty="0">
              <a:ln w="19050">
                <a:solidFill>
                  <a:srgbClr val="002060"/>
                </a:solidFill>
              </a:ln>
              <a:solidFill>
                <a:srgbClr val="99FFCC"/>
              </a:solidFill>
              <a:latin typeface="SVN-Hole Hearted" panose="020B0A06020104020203" pitchFamily="34" charset="0"/>
            </a:endParaRPr>
          </a:p>
        </p:txBody>
      </p:sp>
      <p:sp>
        <p:nvSpPr>
          <p:cNvPr id="6" name="Flowchart: Manual Operation 5">
            <a:extLst>
              <a:ext uri="{FF2B5EF4-FFF2-40B4-BE49-F238E27FC236}">
                <a16:creationId xmlns:a16="http://schemas.microsoft.com/office/drawing/2014/main" id="{7F16651C-0666-5C9B-D7EE-AA3E0459BFF1}"/>
              </a:ext>
            </a:extLst>
          </p:cNvPr>
          <p:cNvSpPr/>
          <p:nvPr/>
        </p:nvSpPr>
        <p:spPr>
          <a:xfrm flipV="1">
            <a:off x="2976993" y="3865418"/>
            <a:ext cx="4042064" cy="2286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3042 w 10000"/>
              <a:gd name="connsiteY3" fmla="*/ 85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000" y="10000"/>
                </a:lnTo>
                <a:lnTo>
                  <a:pt x="3042" y="8500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76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C46120F-19F8-BC99-DF4A-A4DE21D71E1C}"/>
              </a:ext>
            </a:extLst>
          </p:cNvPr>
          <p:cNvSpPr/>
          <p:nvPr/>
        </p:nvSpPr>
        <p:spPr>
          <a:xfrm>
            <a:off x="7467661" y="1724660"/>
            <a:ext cx="4042064" cy="1829031"/>
          </a:xfrm>
          <a:custGeom>
            <a:avLst/>
            <a:gdLst>
              <a:gd name="connsiteX0" fmla="*/ 3215664 w 4042064"/>
              <a:gd name="connsiteY0" fmla="*/ 2057056 h 1829031"/>
              <a:gd name="connsiteX1" fmla="*/ 2882185 w 4042064"/>
              <a:gd name="connsiteY1" fmla="*/ 1933965 h 1829031"/>
              <a:gd name="connsiteX2" fmla="*/ 2520916 w 4042064"/>
              <a:gd name="connsiteY2" fmla="*/ 1800616 h 1829031"/>
              <a:gd name="connsiteX3" fmla="*/ 971359 w 4042064"/>
              <a:gd name="connsiteY3" fmla="*/ 1696012 h 1829031"/>
              <a:gd name="connsiteX4" fmla="*/ 1213978 w 4042064"/>
              <a:gd name="connsiteY4" fmla="*/ 76079 h 1829031"/>
              <a:gd name="connsiteX5" fmla="*/ 2713177 w 4042064"/>
              <a:gd name="connsiteY5" fmla="*/ 55301 h 1829031"/>
              <a:gd name="connsiteX6" fmla="*/ 3218083 w 4042064"/>
              <a:gd name="connsiteY6" fmla="*/ 1651358 h 1829031"/>
              <a:gd name="connsiteX7" fmla="*/ 3215664 w 4042064"/>
              <a:gd name="connsiteY7" fmla="*/ 2057056 h 182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2064" h="1829031" fill="none" extrusionOk="0">
                <a:moveTo>
                  <a:pt x="3215664" y="2057056"/>
                </a:moveTo>
                <a:cubicBezTo>
                  <a:pt x="3081385" y="2036439"/>
                  <a:pt x="3038635" y="1950658"/>
                  <a:pt x="2882185" y="1933965"/>
                </a:cubicBezTo>
                <a:cubicBezTo>
                  <a:pt x="2725735" y="1917272"/>
                  <a:pt x="2603630" y="1806524"/>
                  <a:pt x="2520916" y="1800616"/>
                </a:cubicBezTo>
                <a:cubicBezTo>
                  <a:pt x="2073832" y="1908792"/>
                  <a:pt x="1504238" y="1940300"/>
                  <a:pt x="971359" y="1696012"/>
                </a:cubicBezTo>
                <a:cubicBezTo>
                  <a:pt x="-368933" y="1384806"/>
                  <a:pt x="-322380" y="557959"/>
                  <a:pt x="1213978" y="76079"/>
                </a:cubicBezTo>
                <a:cubicBezTo>
                  <a:pt x="1660193" y="13329"/>
                  <a:pt x="2157912" y="-27324"/>
                  <a:pt x="2713177" y="55301"/>
                </a:cubicBezTo>
                <a:cubicBezTo>
                  <a:pt x="4251198" y="191929"/>
                  <a:pt x="4659707" y="1209237"/>
                  <a:pt x="3218083" y="1651358"/>
                </a:cubicBezTo>
                <a:cubicBezTo>
                  <a:pt x="3212907" y="1785042"/>
                  <a:pt x="3196362" y="1897754"/>
                  <a:pt x="3215664" y="2057056"/>
                </a:cubicBezTo>
                <a:close/>
              </a:path>
              <a:path w="4042064" h="1829031" stroke="0" extrusionOk="0">
                <a:moveTo>
                  <a:pt x="3215664" y="2057056"/>
                </a:moveTo>
                <a:cubicBezTo>
                  <a:pt x="3083405" y="2027809"/>
                  <a:pt x="2946956" y="1954375"/>
                  <a:pt x="2875237" y="1931400"/>
                </a:cubicBezTo>
                <a:cubicBezTo>
                  <a:pt x="2803518" y="1908425"/>
                  <a:pt x="2602282" y="1812281"/>
                  <a:pt x="2520916" y="1800616"/>
                </a:cubicBezTo>
                <a:cubicBezTo>
                  <a:pt x="1970599" y="1830237"/>
                  <a:pt x="1356604" y="1858216"/>
                  <a:pt x="971359" y="1696012"/>
                </a:cubicBezTo>
                <a:cubicBezTo>
                  <a:pt x="-263415" y="1384208"/>
                  <a:pt x="-235303" y="317608"/>
                  <a:pt x="1213978" y="76079"/>
                </a:cubicBezTo>
                <a:cubicBezTo>
                  <a:pt x="1617621" y="-48687"/>
                  <a:pt x="2202234" y="23325"/>
                  <a:pt x="2713177" y="55301"/>
                </a:cubicBezTo>
                <a:cubicBezTo>
                  <a:pt x="4199359" y="305557"/>
                  <a:pt x="4644932" y="1221603"/>
                  <a:pt x="3218083" y="1651358"/>
                </a:cubicBezTo>
                <a:cubicBezTo>
                  <a:pt x="3210287" y="1782698"/>
                  <a:pt x="3176816" y="1915092"/>
                  <a:pt x="3215664" y="2057056"/>
                </a:cubicBezTo>
                <a:close/>
              </a:path>
            </a:pathLst>
          </a:custGeom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94311669">
                  <a:prstGeom prst="wedgeEllipseCallout">
                    <a:avLst>
                      <a:gd name="adj1" fmla="val 29555"/>
                      <a:gd name="adj2" fmla="val 624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ysClr val="windowText" lastClr="000000"/>
                </a:solidFill>
              </a:rPr>
              <a:t>Đố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bạn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gì</a:t>
            </a:r>
            <a:r>
              <a:rPr lang="en-US" sz="32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9355FB-43CF-3CD8-6943-6ACF65F33528}"/>
              </a:ext>
            </a:extLst>
          </p:cNvPr>
          <p:cNvSpPr/>
          <p:nvPr/>
        </p:nvSpPr>
        <p:spPr>
          <a:xfrm>
            <a:off x="3236766" y="2337955"/>
            <a:ext cx="4042064" cy="1091045"/>
          </a:xfrm>
          <a:custGeom>
            <a:avLst/>
            <a:gdLst>
              <a:gd name="connsiteX0" fmla="*/ 0 w 4042064"/>
              <a:gd name="connsiteY0" fmla="*/ 181844 h 1091045"/>
              <a:gd name="connsiteX1" fmla="*/ 181844 w 4042064"/>
              <a:gd name="connsiteY1" fmla="*/ 0 h 1091045"/>
              <a:gd name="connsiteX2" fmla="*/ 3860220 w 4042064"/>
              <a:gd name="connsiteY2" fmla="*/ 0 h 1091045"/>
              <a:gd name="connsiteX3" fmla="*/ 4042064 w 4042064"/>
              <a:gd name="connsiteY3" fmla="*/ 181844 h 1091045"/>
              <a:gd name="connsiteX4" fmla="*/ 4042064 w 4042064"/>
              <a:gd name="connsiteY4" fmla="*/ 909201 h 1091045"/>
              <a:gd name="connsiteX5" fmla="*/ 3860220 w 4042064"/>
              <a:gd name="connsiteY5" fmla="*/ 1091045 h 1091045"/>
              <a:gd name="connsiteX6" fmla="*/ 181844 w 4042064"/>
              <a:gd name="connsiteY6" fmla="*/ 1091045 h 1091045"/>
              <a:gd name="connsiteX7" fmla="*/ 0 w 4042064"/>
              <a:gd name="connsiteY7" fmla="*/ 909201 h 1091045"/>
              <a:gd name="connsiteX8" fmla="*/ 0 w 4042064"/>
              <a:gd name="connsiteY8" fmla="*/ 181844 h 109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2064" h="1091045" fill="none" extrusionOk="0">
                <a:moveTo>
                  <a:pt x="0" y="181844"/>
                </a:moveTo>
                <a:cubicBezTo>
                  <a:pt x="8538" y="99382"/>
                  <a:pt x="86768" y="-2234"/>
                  <a:pt x="181844" y="0"/>
                </a:cubicBezTo>
                <a:cubicBezTo>
                  <a:pt x="786210" y="-115335"/>
                  <a:pt x="2706914" y="-154762"/>
                  <a:pt x="3860220" y="0"/>
                </a:cubicBezTo>
                <a:cubicBezTo>
                  <a:pt x="3960354" y="4297"/>
                  <a:pt x="4037565" y="95070"/>
                  <a:pt x="4042064" y="181844"/>
                </a:cubicBezTo>
                <a:cubicBezTo>
                  <a:pt x="4030018" y="419560"/>
                  <a:pt x="4030553" y="652145"/>
                  <a:pt x="4042064" y="909201"/>
                </a:cubicBezTo>
                <a:cubicBezTo>
                  <a:pt x="4051475" y="1008362"/>
                  <a:pt x="3954831" y="1085913"/>
                  <a:pt x="3860220" y="1091045"/>
                </a:cubicBezTo>
                <a:cubicBezTo>
                  <a:pt x="3244757" y="926795"/>
                  <a:pt x="1388712" y="1072988"/>
                  <a:pt x="181844" y="1091045"/>
                </a:cubicBezTo>
                <a:cubicBezTo>
                  <a:pt x="93217" y="1095006"/>
                  <a:pt x="1284" y="1006769"/>
                  <a:pt x="0" y="909201"/>
                </a:cubicBezTo>
                <a:cubicBezTo>
                  <a:pt x="58763" y="671076"/>
                  <a:pt x="45106" y="439724"/>
                  <a:pt x="0" y="181844"/>
                </a:cubicBezTo>
                <a:close/>
              </a:path>
              <a:path w="4042064" h="1091045" stroke="0" extrusionOk="0">
                <a:moveTo>
                  <a:pt x="0" y="181844"/>
                </a:moveTo>
                <a:cubicBezTo>
                  <a:pt x="11796" y="78131"/>
                  <a:pt x="78453" y="-13301"/>
                  <a:pt x="181844" y="0"/>
                </a:cubicBezTo>
                <a:cubicBezTo>
                  <a:pt x="1262243" y="-131760"/>
                  <a:pt x="2563479" y="83096"/>
                  <a:pt x="3860220" y="0"/>
                </a:cubicBezTo>
                <a:cubicBezTo>
                  <a:pt x="3962773" y="-6933"/>
                  <a:pt x="4045868" y="65372"/>
                  <a:pt x="4042064" y="181844"/>
                </a:cubicBezTo>
                <a:cubicBezTo>
                  <a:pt x="4050964" y="262416"/>
                  <a:pt x="3978259" y="783678"/>
                  <a:pt x="4042064" y="909201"/>
                </a:cubicBezTo>
                <a:cubicBezTo>
                  <a:pt x="4045285" y="1014828"/>
                  <a:pt x="3964281" y="1098268"/>
                  <a:pt x="3860220" y="1091045"/>
                </a:cubicBezTo>
                <a:cubicBezTo>
                  <a:pt x="2279133" y="1258626"/>
                  <a:pt x="841702" y="1114789"/>
                  <a:pt x="181844" y="1091045"/>
                </a:cubicBezTo>
                <a:cubicBezTo>
                  <a:pt x="87696" y="1093190"/>
                  <a:pt x="4302" y="1011221"/>
                  <a:pt x="0" y="909201"/>
                </a:cubicBezTo>
                <a:cubicBezTo>
                  <a:pt x="14710" y="621662"/>
                  <a:pt x="2097" y="519546"/>
                  <a:pt x="0" y="18184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54717443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Khối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lập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phương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D4E5A-CFAB-6F96-6E69-8BB851CDAC4B}"/>
              </a:ext>
            </a:extLst>
          </p:cNvPr>
          <p:cNvSpPr txBox="1"/>
          <p:nvPr/>
        </p:nvSpPr>
        <p:spPr>
          <a:xfrm>
            <a:off x="3236766" y="386415"/>
            <a:ext cx="64059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Đố</a:t>
            </a:r>
            <a:r>
              <a:rPr lang="en-US" sz="7000" dirty="0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 </a:t>
            </a:r>
            <a:r>
              <a:rPr lang="en-US" sz="7000" dirty="0" err="1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bạn</a:t>
            </a:r>
            <a:r>
              <a:rPr lang="en-US" sz="7000" dirty="0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 </a:t>
            </a:r>
            <a:r>
              <a:rPr lang="en-US" sz="7000" dirty="0" err="1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đố</a:t>
            </a:r>
            <a:r>
              <a:rPr lang="en-US" sz="7000" dirty="0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 </a:t>
            </a:r>
            <a:r>
              <a:rPr lang="en-US" sz="7000" dirty="0" err="1">
                <a:ln w="19050">
                  <a:solidFill>
                    <a:srgbClr val="002060"/>
                  </a:solidFill>
                </a:ln>
                <a:solidFill>
                  <a:srgbClr val="99FFCC"/>
                </a:solidFill>
                <a:latin typeface="SVN-Hole Hearted" panose="020B0A06020104020203" pitchFamily="34" charset="0"/>
              </a:rPr>
              <a:t>bạn</a:t>
            </a:r>
            <a:endParaRPr lang="en-US" sz="7000" dirty="0">
              <a:ln w="19050">
                <a:solidFill>
                  <a:srgbClr val="002060"/>
                </a:solidFill>
              </a:ln>
              <a:solidFill>
                <a:srgbClr val="99FFCC"/>
              </a:solidFill>
              <a:latin typeface="SVN-Hole Hearted" panose="020B0A06020104020203" pitchFamily="34" charset="0"/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95C57B64-D269-3E19-2EE8-67DD750B237D}"/>
              </a:ext>
            </a:extLst>
          </p:cNvPr>
          <p:cNvSpPr/>
          <p:nvPr/>
        </p:nvSpPr>
        <p:spPr>
          <a:xfrm>
            <a:off x="4055919" y="3948119"/>
            <a:ext cx="2493819" cy="2359163"/>
          </a:xfrm>
          <a:prstGeom prst="cube">
            <a:avLst/>
          </a:prstGeom>
          <a:solidFill>
            <a:srgbClr val="FF0066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9F0D4-94DB-469B-7964-F5A6BCE14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909" b="6664"/>
          <a:stretch/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03B79B-AA37-498F-F57B-896EA2851041}"/>
              </a:ext>
            </a:extLst>
          </p:cNvPr>
          <p:cNvSpPr/>
          <p:nvPr/>
        </p:nvSpPr>
        <p:spPr>
          <a:xfrm>
            <a:off x="0" y="589280"/>
            <a:ext cx="12191999" cy="5407861"/>
          </a:xfrm>
          <a:custGeom>
            <a:avLst/>
            <a:gdLst>
              <a:gd name="connsiteX0" fmla="*/ 0 w 12191999"/>
              <a:gd name="connsiteY0" fmla="*/ 539272 h 5407861"/>
              <a:gd name="connsiteX1" fmla="*/ 539272 w 12191999"/>
              <a:gd name="connsiteY1" fmla="*/ 0 h 5407861"/>
              <a:gd name="connsiteX2" fmla="*/ 11652727 w 12191999"/>
              <a:gd name="connsiteY2" fmla="*/ 0 h 5407861"/>
              <a:gd name="connsiteX3" fmla="*/ 12191999 w 12191999"/>
              <a:gd name="connsiteY3" fmla="*/ 539272 h 5407861"/>
              <a:gd name="connsiteX4" fmla="*/ 12191999 w 12191999"/>
              <a:gd name="connsiteY4" fmla="*/ 4868589 h 5407861"/>
              <a:gd name="connsiteX5" fmla="*/ 11652727 w 12191999"/>
              <a:gd name="connsiteY5" fmla="*/ 5407861 h 5407861"/>
              <a:gd name="connsiteX6" fmla="*/ 539272 w 12191999"/>
              <a:gd name="connsiteY6" fmla="*/ 5407861 h 5407861"/>
              <a:gd name="connsiteX7" fmla="*/ 0 w 12191999"/>
              <a:gd name="connsiteY7" fmla="*/ 4868589 h 5407861"/>
              <a:gd name="connsiteX8" fmla="*/ 0 w 12191999"/>
              <a:gd name="connsiteY8" fmla="*/ 539272 h 540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5407861" fill="none" extrusionOk="0">
                <a:moveTo>
                  <a:pt x="0" y="539272"/>
                </a:moveTo>
                <a:cubicBezTo>
                  <a:pt x="1226" y="274621"/>
                  <a:pt x="254979" y="22722"/>
                  <a:pt x="539272" y="0"/>
                </a:cubicBezTo>
                <a:cubicBezTo>
                  <a:pt x="2311779" y="72427"/>
                  <a:pt x="10430216" y="61419"/>
                  <a:pt x="11652727" y="0"/>
                </a:cubicBezTo>
                <a:cubicBezTo>
                  <a:pt x="11944874" y="-39137"/>
                  <a:pt x="12148303" y="228223"/>
                  <a:pt x="12191999" y="539272"/>
                </a:cubicBezTo>
                <a:cubicBezTo>
                  <a:pt x="12292875" y="1455507"/>
                  <a:pt x="12084686" y="3861049"/>
                  <a:pt x="12191999" y="4868589"/>
                </a:cubicBezTo>
                <a:cubicBezTo>
                  <a:pt x="12199795" y="5126856"/>
                  <a:pt x="11919605" y="5373161"/>
                  <a:pt x="11652727" y="5407861"/>
                </a:cubicBezTo>
                <a:cubicBezTo>
                  <a:pt x="9612054" y="5437688"/>
                  <a:pt x="2309902" y="5328555"/>
                  <a:pt x="539272" y="5407861"/>
                </a:cubicBezTo>
                <a:cubicBezTo>
                  <a:pt x="300137" y="5401226"/>
                  <a:pt x="-19601" y="5170297"/>
                  <a:pt x="0" y="4868589"/>
                </a:cubicBezTo>
                <a:cubicBezTo>
                  <a:pt x="50037" y="4254191"/>
                  <a:pt x="770" y="2610703"/>
                  <a:pt x="0" y="539272"/>
                </a:cubicBezTo>
                <a:close/>
              </a:path>
              <a:path w="12191999" h="5407861" stroke="0" extrusionOk="0">
                <a:moveTo>
                  <a:pt x="0" y="539272"/>
                </a:moveTo>
                <a:cubicBezTo>
                  <a:pt x="13165" y="245029"/>
                  <a:pt x="258840" y="36252"/>
                  <a:pt x="539272" y="0"/>
                </a:cubicBezTo>
                <a:cubicBezTo>
                  <a:pt x="1819269" y="123000"/>
                  <a:pt x="6710386" y="-96860"/>
                  <a:pt x="11652727" y="0"/>
                </a:cubicBezTo>
                <a:cubicBezTo>
                  <a:pt x="11906974" y="-33218"/>
                  <a:pt x="12196243" y="232883"/>
                  <a:pt x="12191999" y="539272"/>
                </a:cubicBezTo>
                <a:cubicBezTo>
                  <a:pt x="12195172" y="2407605"/>
                  <a:pt x="12286266" y="2968216"/>
                  <a:pt x="12191999" y="4868589"/>
                </a:cubicBezTo>
                <a:cubicBezTo>
                  <a:pt x="12137756" y="5186072"/>
                  <a:pt x="11915653" y="5402148"/>
                  <a:pt x="11652727" y="5407861"/>
                </a:cubicBezTo>
                <a:cubicBezTo>
                  <a:pt x="8586740" y="5247154"/>
                  <a:pt x="3460226" y="5447528"/>
                  <a:pt x="539272" y="5407861"/>
                </a:cubicBezTo>
                <a:cubicBezTo>
                  <a:pt x="194207" y="5398321"/>
                  <a:pt x="-41367" y="5147680"/>
                  <a:pt x="0" y="4868589"/>
                </a:cubicBezTo>
                <a:cubicBezTo>
                  <a:pt x="32216" y="3063634"/>
                  <a:pt x="57206" y="1793945"/>
                  <a:pt x="0" y="539272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4F6BE8E-AD5B-6D83-0649-E5A331AAEB08}"/>
              </a:ext>
            </a:extLst>
          </p:cNvPr>
          <p:cNvSpPr txBox="1">
            <a:spLocks/>
          </p:cNvSpPr>
          <p:nvPr/>
        </p:nvSpPr>
        <p:spPr>
          <a:xfrm>
            <a:off x="4924442" y="2098657"/>
            <a:ext cx="7088277" cy="3258436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Ôn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tập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đo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lường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	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Hệ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thống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kiến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thức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về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đã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vẽ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xếp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	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Hệ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thống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vị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đo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độ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dài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quyết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vấn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đề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liên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quan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đến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độ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dài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	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Xem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giờ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nhiệt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kế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</p:txBody>
      </p: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0BA27508-A085-45F1-876A-783A5D0ECE55}"/>
              </a:ext>
            </a:extLst>
          </p:cNvPr>
          <p:cNvGrpSpPr/>
          <p:nvPr/>
        </p:nvGrpSpPr>
        <p:grpSpPr>
          <a:xfrm>
            <a:off x="4238630" y="1068993"/>
            <a:ext cx="874074" cy="795045"/>
            <a:chOff x="5316826" y="3157935"/>
            <a:chExt cx="1226525" cy="1189938"/>
          </a:xfrm>
        </p:grpSpPr>
        <p:grpSp>
          <p:nvGrpSpPr>
            <p:cNvPr id="13" name="组合 41">
              <a:extLst>
                <a:ext uri="{FF2B5EF4-FFF2-40B4-BE49-F238E27FC236}">
                  <a16:creationId xmlns:a16="http://schemas.microsoft.com/office/drawing/2014/main" id="{A4E380B2-AF4A-6126-438B-DB7857B0453B}"/>
                </a:ext>
              </a:extLst>
            </p:cNvPr>
            <p:cNvGrpSpPr/>
            <p:nvPr/>
          </p:nvGrpSpPr>
          <p:grpSpPr>
            <a:xfrm>
              <a:off x="5316826" y="3157935"/>
              <a:ext cx="1226525" cy="1189938"/>
              <a:chOff x="6204695" y="719534"/>
              <a:chExt cx="1663898" cy="1614264"/>
            </a:xfrm>
          </p:grpSpPr>
          <p:sp>
            <p:nvSpPr>
              <p:cNvPr id="15" name="椭圆 42">
                <a:extLst>
                  <a:ext uri="{FF2B5EF4-FFF2-40B4-BE49-F238E27FC236}">
                    <a16:creationId xmlns:a16="http://schemas.microsoft.com/office/drawing/2014/main" id="{2E4D7BD7-C4EB-6E29-CF50-A3646185FBA8}"/>
                  </a:ext>
                </a:extLst>
              </p:cNvPr>
              <p:cNvSpPr/>
              <p:nvPr/>
            </p:nvSpPr>
            <p:spPr>
              <a:xfrm>
                <a:off x="6206985" y="728767"/>
                <a:ext cx="1593898" cy="1593898"/>
              </a:xfrm>
              <a:prstGeom prst="ellipse">
                <a:avLst/>
              </a:prstGeom>
              <a:solidFill>
                <a:srgbClr val="9FB70D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6" name="组合 44">
                <a:extLst>
                  <a:ext uri="{FF2B5EF4-FFF2-40B4-BE49-F238E27FC236}">
                    <a16:creationId xmlns:a16="http://schemas.microsoft.com/office/drawing/2014/main" id="{63034E04-B41C-5C00-70D0-8A92EC53A6D7}"/>
                  </a:ext>
                </a:extLst>
              </p:cNvPr>
              <p:cNvGrpSpPr/>
              <p:nvPr/>
            </p:nvGrpSpPr>
            <p:grpSpPr>
              <a:xfrm>
                <a:off x="6204695" y="719534"/>
                <a:ext cx="1663898" cy="1614264"/>
                <a:chOff x="9437178" y="1545703"/>
                <a:chExt cx="1663898" cy="1614264"/>
              </a:xfrm>
            </p:grpSpPr>
            <p:sp>
              <p:nvSpPr>
                <p:cNvPr id="17" name="椭圆 46">
                  <a:extLst>
                    <a:ext uri="{FF2B5EF4-FFF2-40B4-BE49-F238E27FC236}">
                      <a16:creationId xmlns:a16="http://schemas.microsoft.com/office/drawing/2014/main" id="{5B79FC7E-D4DD-292F-DEA8-7B586D9A3FC0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椭圆 47">
                  <a:extLst>
                    <a:ext uri="{FF2B5EF4-FFF2-40B4-BE49-F238E27FC236}">
                      <a16:creationId xmlns:a16="http://schemas.microsoft.com/office/drawing/2014/main" id="{4CE3E4C3-7FF2-5162-294C-6916C635DEE3}"/>
                    </a:ext>
                  </a:extLst>
                </p:cNvPr>
                <p:cNvSpPr/>
                <p:nvPr/>
              </p:nvSpPr>
              <p:spPr>
                <a:xfrm>
                  <a:off x="9448737" y="1545703"/>
                  <a:ext cx="1593899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40000">
                      <a:srgbClr val="D6F133"/>
                    </a:gs>
                    <a:gs pos="100000">
                      <a:srgbClr val="92D05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D6F1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弧形 48">
                  <a:extLst>
                    <a:ext uri="{FF2B5EF4-FFF2-40B4-BE49-F238E27FC236}">
                      <a16:creationId xmlns:a16="http://schemas.microsoft.com/office/drawing/2014/main" id="{A209EE9F-4C6F-B97E-D657-3746DC3855CE}"/>
                    </a:ext>
                  </a:extLst>
                </p:cNvPr>
                <p:cNvSpPr/>
                <p:nvPr/>
              </p:nvSpPr>
              <p:spPr>
                <a:xfrm rot="17150761">
                  <a:off x="9679309" y="1718019"/>
                  <a:ext cx="1382558" cy="1460976"/>
                </a:xfrm>
                <a:prstGeom prst="arc">
                  <a:avLst>
                    <a:gd name="adj1" fmla="val 15428624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弧形 49">
                  <a:extLst>
                    <a:ext uri="{FF2B5EF4-FFF2-40B4-BE49-F238E27FC236}">
                      <a16:creationId xmlns:a16="http://schemas.microsoft.com/office/drawing/2014/main" id="{C52F5350-47EB-5AB0-E19F-0B8E9CAC94E1}"/>
                    </a:ext>
                  </a:extLst>
                </p:cNvPr>
                <p:cNvSpPr/>
                <p:nvPr/>
              </p:nvSpPr>
              <p:spPr>
                <a:xfrm rot="17283909">
                  <a:off x="9975639" y="1679110"/>
                  <a:ext cx="594171" cy="80697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" name="文本框 57">
              <a:extLst>
                <a:ext uri="{FF2B5EF4-FFF2-40B4-BE49-F238E27FC236}">
                  <a16:creationId xmlns:a16="http://schemas.microsoft.com/office/drawing/2014/main" id="{3DB6320E-D692-502C-889C-6E51146EA9D2}"/>
                </a:ext>
              </a:extLst>
            </p:cNvPr>
            <p:cNvSpPr txBox="1"/>
            <p:nvPr/>
          </p:nvSpPr>
          <p:spPr>
            <a:xfrm>
              <a:off x="5518756" y="3318949"/>
              <a:ext cx="851658" cy="762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UTM Cookies" panose="02040603050506020204" pitchFamily="18" charset="0"/>
                  <a:cs typeface="Calibri" panose="020F0502020204030204" pitchFamily="34" charset="0"/>
                  <a:sym typeface="+mn-lt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UTM Cookies" panose="02040603050506020204" pitchFamily="18" charset="0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57BF502-9F2C-93DB-D89B-07172C3A5160}"/>
              </a:ext>
            </a:extLst>
          </p:cNvPr>
          <p:cNvSpPr txBox="1"/>
          <p:nvPr/>
        </p:nvSpPr>
        <p:spPr>
          <a:xfrm>
            <a:off x="5115962" y="1183656"/>
            <a:ext cx="349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UTM Duepuntozero" panose="02040603050506020204" pitchFamily="18" charset="0"/>
              </a:rPr>
              <a:t>Kiến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thức</a:t>
            </a:r>
            <a:r>
              <a:rPr lang="en-US" sz="3600" b="1" dirty="0">
                <a:latin typeface="UTM Duepuntozero" panose="02040603050506020204" pitchFamily="18" charset="0"/>
              </a:rPr>
              <a:t>, </a:t>
            </a:r>
            <a:r>
              <a:rPr lang="en-US" sz="3600" b="1" dirty="0" err="1">
                <a:latin typeface="UTM Duepuntozero" panose="02040603050506020204" pitchFamily="18" charset="0"/>
              </a:rPr>
              <a:t>kĩ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năng</a:t>
            </a:r>
            <a:r>
              <a:rPr lang="en-US" sz="3600" b="1" dirty="0">
                <a:latin typeface="UTM Duepuntozero" panose="02040603050506020204" pitchFamily="18" charset="0"/>
              </a:rPr>
              <a:t>:</a:t>
            </a:r>
          </a:p>
        </p:txBody>
      </p:sp>
      <p:grpSp>
        <p:nvGrpSpPr>
          <p:cNvPr id="22" name="组合 12">
            <a:extLst>
              <a:ext uri="{FF2B5EF4-FFF2-40B4-BE49-F238E27FC236}">
                <a16:creationId xmlns:a16="http://schemas.microsoft.com/office/drawing/2014/main" id="{4B4B6D6C-9E05-576B-B324-9D6B0389EE04}"/>
              </a:ext>
            </a:extLst>
          </p:cNvPr>
          <p:cNvGrpSpPr/>
          <p:nvPr/>
        </p:nvGrpSpPr>
        <p:grpSpPr>
          <a:xfrm rot="20461740">
            <a:off x="4429208" y="2217891"/>
            <a:ext cx="394185" cy="377723"/>
            <a:chOff x="1267237" y="4149067"/>
            <a:chExt cx="1172591" cy="1179462"/>
          </a:xfrm>
        </p:grpSpPr>
        <p:sp>
          <p:nvSpPr>
            <p:cNvPr id="23" name="五角星 2">
              <a:extLst>
                <a:ext uri="{FF2B5EF4-FFF2-40B4-BE49-F238E27FC236}">
                  <a16:creationId xmlns:a16="http://schemas.microsoft.com/office/drawing/2014/main" id="{976204B8-1007-5875-6B1F-C27207817EE9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14">
              <a:extLst>
                <a:ext uri="{FF2B5EF4-FFF2-40B4-BE49-F238E27FC236}">
                  <a16:creationId xmlns:a16="http://schemas.microsoft.com/office/drawing/2014/main" id="{4613BBF9-ABCE-82A9-D7BE-96C4B324E85B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6">
            <a:extLst>
              <a:ext uri="{FF2B5EF4-FFF2-40B4-BE49-F238E27FC236}">
                <a16:creationId xmlns:a16="http://schemas.microsoft.com/office/drawing/2014/main" id="{21D978C2-50AF-9CF8-6712-A7B4615B74E1}"/>
              </a:ext>
            </a:extLst>
          </p:cNvPr>
          <p:cNvGrpSpPr/>
          <p:nvPr/>
        </p:nvGrpSpPr>
        <p:grpSpPr>
          <a:xfrm>
            <a:off x="150006" y="792649"/>
            <a:ext cx="3751194" cy="3550306"/>
            <a:chOff x="3051715" y="1629522"/>
            <a:chExt cx="7107908" cy="7107908"/>
          </a:xfrm>
        </p:grpSpPr>
        <p:sp>
          <p:nvSpPr>
            <p:cNvPr id="26" name="弧形 7">
              <a:extLst>
                <a:ext uri="{FF2B5EF4-FFF2-40B4-BE49-F238E27FC236}">
                  <a16:creationId xmlns:a16="http://schemas.microsoft.com/office/drawing/2014/main" id="{CF437AF5-B5EB-4163-3D7B-A4DFD1A9C07D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弧形 8">
              <a:extLst>
                <a:ext uri="{FF2B5EF4-FFF2-40B4-BE49-F238E27FC236}">
                  <a16:creationId xmlns:a16="http://schemas.microsoft.com/office/drawing/2014/main" id="{836849B6-6DBB-B28A-C138-D7EADEA0A68A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弧形 9">
              <a:extLst>
                <a:ext uri="{FF2B5EF4-FFF2-40B4-BE49-F238E27FC236}">
                  <a16:creationId xmlns:a16="http://schemas.microsoft.com/office/drawing/2014/main" id="{457A7DD2-522B-95FE-6406-B49CE3948845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弧形 10">
              <a:extLst>
                <a:ext uri="{FF2B5EF4-FFF2-40B4-BE49-F238E27FC236}">
                  <a16:creationId xmlns:a16="http://schemas.microsoft.com/office/drawing/2014/main" id="{22C7409B-FEFB-B816-E060-1240752818F0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弧形 11">
              <a:extLst>
                <a:ext uri="{FF2B5EF4-FFF2-40B4-BE49-F238E27FC236}">
                  <a16:creationId xmlns:a16="http://schemas.microsoft.com/office/drawing/2014/main" id="{EC67EEF5-0007-7043-D5B6-B56073A933D3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任意多边形 82">
            <a:extLst>
              <a:ext uri="{FF2B5EF4-FFF2-40B4-BE49-F238E27FC236}">
                <a16:creationId xmlns:a16="http://schemas.microsoft.com/office/drawing/2014/main" id="{6C61F6B7-B9A5-CE9C-F2F4-2EF451421F97}"/>
              </a:ext>
            </a:extLst>
          </p:cNvPr>
          <p:cNvSpPr/>
          <p:nvPr/>
        </p:nvSpPr>
        <p:spPr>
          <a:xfrm rot="5400000">
            <a:off x="1151465" y="509786"/>
            <a:ext cx="1024822" cy="3330220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">
            <a:extLst>
              <a:ext uri="{FF2B5EF4-FFF2-40B4-BE49-F238E27FC236}">
                <a16:creationId xmlns:a16="http://schemas.microsoft.com/office/drawing/2014/main" id="{0BA1CAE8-5257-B5FF-2BB1-220BC7C80974}"/>
              </a:ext>
            </a:extLst>
          </p:cNvPr>
          <p:cNvGrpSpPr/>
          <p:nvPr/>
        </p:nvGrpSpPr>
        <p:grpSpPr>
          <a:xfrm flipH="1">
            <a:off x="2473558" y="1865956"/>
            <a:ext cx="1965645" cy="1232847"/>
            <a:chOff x="594425" y="1153191"/>
            <a:chExt cx="2605975" cy="1634460"/>
          </a:xfrm>
        </p:grpSpPr>
        <p:sp>
          <p:nvSpPr>
            <p:cNvPr id="33" name="任意多边形 9">
              <a:extLst>
                <a:ext uri="{FF2B5EF4-FFF2-40B4-BE49-F238E27FC236}">
                  <a16:creationId xmlns:a16="http://schemas.microsoft.com/office/drawing/2014/main" id="{BB1F7DE9-A5BF-6B0F-F264-2EDE1D1025A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 10">
              <a:extLst>
                <a:ext uri="{FF2B5EF4-FFF2-40B4-BE49-F238E27FC236}">
                  <a16:creationId xmlns:a16="http://schemas.microsoft.com/office/drawing/2014/main" id="{45364E6D-549F-3C7C-1A89-50F460845052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12">
            <a:extLst>
              <a:ext uri="{FF2B5EF4-FFF2-40B4-BE49-F238E27FC236}">
                <a16:creationId xmlns:a16="http://schemas.microsoft.com/office/drawing/2014/main" id="{8970CA9F-8C0F-E2BD-4168-77B6059C02E2}"/>
              </a:ext>
            </a:extLst>
          </p:cNvPr>
          <p:cNvGrpSpPr/>
          <p:nvPr/>
        </p:nvGrpSpPr>
        <p:grpSpPr>
          <a:xfrm>
            <a:off x="2759385" y="1679021"/>
            <a:ext cx="619808" cy="623440"/>
            <a:chOff x="1267237" y="4149067"/>
            <a:chExt cx="1172591" cy="1179462"/>
          </a:xfrm>
        </p:grpSpPr>
        <p:sp>
          <p:nvSpPr>
            <p:cNvPr id="36" name="五角星 2">
              <a:extLst>
                <a:ext uri="{FF2B5EF4-FFF2-40B4-BE49-F238E27FC236}">
                  <a16:creationId xmlns:a16="http://schemas.microsoft.com/office/drawing/2014/main" id="{F967C213-35A1-BD91-3B0F-447E0292139B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14">
              <a:extLst>
                <a:ext uri="{FF2B5EF4-FFF2-40B4-BE49-F238E27FC236}">
                  <a16:creationId xmlns:a16="http://schemas.microsoft.com/office/drawing/2014/main" id="{59B792DE-8E75-BF4E-7E37-384DB0AC66A1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1B7F993-4F3A-2CBF-ABA4-0CDF6C93AACB}"/>
              </a:ext>
            </a:extLst>
          </p:cNvPr>
          <p:cNvSpPr txBox="1"/>
          <p:nvPr/>
        </p:nvSpPr>
        <p:spPr>
          <a:xfrm>
            <a:off x="-9290" y="1785878"/>
            <a:ext cx="303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UTM Cookies" panose="020406030505060202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507960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E14E29-15DE-DF67-19DD-78C2B3E8B418}"/>
              </a:ext>
            </a:extLst>
          </p:cNvPr>
          <p:cNvSpPr/>
          <p:nvPr/>
        </p:nvSpPr>
        <p:spPr>
          <a:xfrm>
            <a:off x="278296" y="265043"/>
            <a:ext cx="11677730" cy="6334540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147B7-F391-4340-794F-4CE1B709A39E}"/>
              </a:ext>
            </a:extLst>
          </p:cNvPr>
          <p:cNvSpPr txBox="1"/>
          <p:nvPr/>
        </p:nvSpPr>
        <p:spPr>
          <a:xfrm>
            <a:off x="3496491" y="390593"/>
            <a:ext cx="5199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DẶN DÒ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1118F4-E10F-BFE6-BE57-EA3B39A73618}"/>
              </a:ext>
            </a:extLst>
          </p:cNvPr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2B846E-7744-1EE0-8233-6209815F2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7678EE-6225-8F78-6B51-46F8B6B335A3}"/>
              </a:ext>
            </a:extLst>
          </p:cNvPr>
          <p:cNvSpPr txBox="1"/>
          <p:nvPr/>
        </p:nvSpPr>
        <p:spPr>
          <a:xfrm>
            <a:off x="1863363" y="29590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7A991C-5C72-5C96-44A0-13B3F6398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2876361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60CAD9-C4C7-ECCF-5DD6-1836275A4AF4}"/>
              </a:ext>
            </a:extLst>
          </p:cNvPr>
          <p:cNvSpPr txBox="1"/>
          <p:nvPr/>
        </p:nvSpPr>
        <p:spPr>
          <a:xfrm>
            <a:off x="1863363" y="39400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4085AD-9B5F-9B8F-8F2A-10A98C689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3857373"/>
            <a:ext cx="919996" cy="9199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3999F2-0731-ACE6-9A36-F47050C49823}"/>
              </a:ext>
            </a:extLst>
          </p:cNvPr>
          <p:cNvSpPr txBox="1"/>
          <p:nvPr/>
        </p:nvSpPr>
        <p:spPr>
          <a:xfrm>
            <a:off x="1863363" y="49210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89329B-E21D-A8AC-5201-1EF810C0A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4838385"/>
            <a:ext cx="919996" cy="9199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89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 build="p"/>
      <p:bldP spid="13" grpId="0" uiExpand="1" build="p"/>
      <p:bldP spid="1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C40002-A7C2-3985-FCC0-7373BC52A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6493" y="2576945"/>
            <a:ext cx="4032683" cy="428105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10A75CD-DE7A-383E-9C81-0F406FD76500}"/>
              </a:ext>
            </a:extLst>
          </p:cNvPr>
          <p:cNvGrpSpPr/>
          <p:nvPr/>
        </p:nvGrpSpPr>
        <p:grpSpPr>
          <a:xfrm>
            <a:off x="351058" y="260739"/>
            <a:ext cx="8063387" cy="5640070"/>
            <a:chOff x="4149463" y="8204395"/>
            <a:chExt cx="7193902" cy="56400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8673FF-7C2B-F259-D2EA-5E97EFEE488B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564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600" b="1" dirty="0">
                  <a:ln w="330200">
                    <a:solidFill>
                      <a:srgbClr val="CCFFFF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A70BD5-A3D7-687F-3FCA-BD9AD526F8A1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564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70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9F0D4-94DB-469B-7964-F5A6BCE14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909" b="6664"/>
          <a:stretch/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03B79B-AA37-498F-F57B-896EA2851041}"/>
              </a:ext>
            </a:extLst>
          </p:cNvPr>
          <p:cNvSpPr/>
          <p:nvPr/>
        </p:nvSpPr>
        <p:spPr>
          <a:xfrm>
            <a:off x="0" y="487680"/>
            <a:ext cx="12191999" cy="5577671"/>
          </a:xfrm>
          <a:custGeom>
            <a:avLst/>
            <a:gdLst>
              <a:gd name="connsiteX0" fmla="*/ 0 w 12191999"/>
              <a:gd name="connsiteY0" fmla="*/ 556205 h 5577671"/>
              <a:gd name="connsiteX1" fmla="*/ 556205 w 12191999"/>
              <a:gd name="connsiteY1" fmla="*/ 0 h 5577671"/>
              <a:gd name="connsiteX2" fmla="*/ 11635794 w 12191999"/>
              <a:gd name="connsiteY2" fmla="*/ 0 h 5577671"/>
              <a:gd name="connsiteX3" fmla="*/ 12191999 w 12191999"/>
              <a:gd name="connsiteY3" fmla="*/ 556205 h 5577671"/>
              <a:gd name="connsiteX4" fmla="*/ 12191999 w 12191999"/>
              <a:gd name="connsiteY4" fmla="*/ 5021466 h 5577671"/>
              <a:gd name="connsiteX5" fmla="*/ 11635794 w 12191999"/>
              <a:gd name="connsiteY5" fmla="*/ 5577671 h 5577671"/>
              <a:gd name="connsiteX6" fmla="*/ 556205 w 12191999"/>
              <a:gd name="connsiteY6" fmla="*/ 5577671 h 5577671"/>
              <a:gd name="connsiteX7" fmla="*/ 0 w 12191999"/>
              <a:gd name="connsiteY7" fmla="*/ 5021466 h 5577671"/>
              <a:gd name="connsiteX8" fmla="*/ 0 w 12191999"/>
              <a:gd name="connsiteY8" fmla="*/ 556205 h 55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5577671" fill="none" extrusionOk="0">
                <a:moveTo>
                  <a:pt x="0" y="556205"/>
                </a:moveTo>
                <a:cubicBezTo>
                  <a:pt x="1744" y="296219"/>
                  <a:pt x="275061" y="43704"/>
                  <a:pt x="556205" y="0"/>
                </a:cubicBezTo>
                <a:cubicBezTo>
                  <a:pt x="3612233" y="72427"/>
                  <a:pt x="6361968" y="61419"/>
                  <a:pt x="11635794" y="0"/>
                </a:cubicBezTo>
                <a:cubicBezTo>
                  <a:pt x="11941946" y="-7103"/>
                  <a:pt x="12185784" y="247141"/>
                  <a:pt x="12191999" y="556205"/>
                </a:cubicBezTo>
                <a:cubicBezTo>
                  <a:pt x="12292875" y="2611794"/>
                  <a:pt x="12084686" y="3649135"/>
                  <a:pt x="12191999" y="5021466"/>
                </a:cubicBezTo>
                <a:cubicBezTo>
                  <a:pt x="12196128" y="5307695"/>
                  <a:pt x="11907320" y="5537697"/>
                  <a:pt x="11635794" y="5577671"/>
                </a:cubicBezTo>
                <a:cubicBezTo>
                  <a:pt x="6690359" y="5607498"/>
                  <a:pt x="4195015" y="5498365"/>
                  <a:pt x="556205" y="5577671"/>
                </a:cubicBezTo>
                <a:cubicBezTo>
                  <a:pt x="270521" y="5575241"/>
                  <a:pt x="-39458" y="5336452"/>
                  <a:pt x="0" y="5021466"/>
                </a:cubicBezTo>
                <a:cubicBezTo>
                  <a:pt x="50037" y="3970378"/>
                  <a:pt x="770" y="2247582"/>
                  <a:pt x="0" y="556205"/>
                </a:cubicBezTo>
                <a:close/>
              </a:path>
              <a:path w="12191999" h="5577671" stroke="0" extrusionOk="0">
                <a:moveTo>
                  <a:pt x="0" y="556205"/>
                </a:moveTo>
                <a:cubicBezTo>
                  <a:pt x="48216" y="262164"/>
                  <a:pt x="272003" y="47883"/>
                  <a:pt x="556205" y="0"/>
                </a:cubicBezTo>
                <a:cubicBezTo>
                  <a:pt x="1941186" y="123000"/>
                  <a:pt x="8223255" y="-96860"/>
                  <a:pt x="11635794" y="0"/>
                </a:cubicBezTo>
                <a:cubicBezTo>
                  <a:pt x="11905856" y="-28292"/>
                  <a:pt x="12197422" y="238087"/>
                  <a:pt x="12191999" y="556205"/>
                </a:cubicBezTo>
                <a:cubicBezTo>
                  <a:pt x="12195172" y="2488940"/>
                  <a:pt x="12286266" y="4099031"/>
                  <a:pt x="12191999" y="5021466"/>
                </a:cubicBezTo>
                <a:cubicBezTo>
                  <a:pt x="12164050" y="5338775"/>
                  <a:pt x="11936482" y="5576608"/>
                  <a:pt x="11635794" y="5577671"/>
                </a:cubicBezTo>
                <a:cubicBezTo>
                  <a:pt x="8060594" y="5416964"/>
                  <a:pt x="3257029" y="5617338"/>
                  <a:pt x="556205" y="5577671"/>
                </a:cubicBezTo>
                <a:cubicBezTo>
                  <a:pt x="231152" y="5574062"/>
                  <a:pt x="-50780" y="5305645"/>
                  <a:pt x="0" y="5021466"/>
                </a:cubicBezTo>
                <a:cubicBezTo>
                  <a:pt x="32216" y="2830629"/>
                  <a:pt x="57206" y="1163180"/>
                  <a:pt x="0" y="55620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组合 6">
            <a:extLst>
              <a:ext uri="{FF2B5EF4-FFF2-40B4-BE49-F238E27FC236}">
                <a16:creationId xmlns:a16="http://schemas.microsoft.com/office/drawing/2014/main" id="{21D978C2-50AF-9CF8-6712-A7B4615B74E1}"/>
              </a:ext>
            </a:extLst>
          </p:cNvPr>
          <p:cNvGrpSpPr/>
          <p:nvPr/>
        </p:nvGrpSpPr>
        <p:grpSpPr>
          <a:xfrm>
            <a:off x="150006" y="792649"/>
            <a:ext cx="3751194" cy="3550306"/>
            <a:chOff x="3051715" y="1629522"/>
            <a:chExt cx="7107908" cy="7107908"/>
          </a:xfrm>
        </p:grpSpPr>
        <p:sp>
          <p:nvSpPr>
            <p:cNvPr id="26" name="弧形 7">
              <a:extLst>
                <a:ext uri="{FF2B5EF4-FFF2-40B4-BE49-F238E27FC236}">
                  <a16:creationId xmlns:a16="http://schemas.microsoft.com/office/drawing/2014/main" id="{CF437AF5-B5EB-4163-3D7B-A4DFD1A9C07D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弧形 8">
              <a:extLst>
                <a:ext uri="{FF2B5EF4-FFF2-40B4-BE49-F238E27FC236}">
                  <a16:creationId xmlns:a16="http://schemas.microsoft.com/office/drawing/2014/main" id="{836849B6-6DBB-B28A-C138-D7EADEA0A68A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弧形 9">
              <a:extLst>
                <a:ext uri="{FF2B5EF4-FFF2-40B4-BE49-F238E27FC236}">
                  <a16:creationId xmlns:a16="http://schemas.microsoft.com/office/drawing/2014/main" id="{457A7DD2-522B-95FE-6406-B49CE3948845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弧形 10">
              <a:extLst>
                <a:ext uri="{FF2B5EF4-FFF2-40B4-BE49-F238E27FC236}">
                  <a16:creationId xmlns:a16="http://schemas.microsoft.com/office/drawing/2014/main" id="{22C7409B-FEFB-B816-E060-1240752818F0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弧形 11">
              <a:extLst>
                <a:ext uri="{FF2B5EF4-FFF2-40B4-BE49-F238E27FC236}">
                  <a16:creationId xmlns:a16="http://schemas.microsoft.com/office/drawing/2014/main" id="{EC67EEF5-0007-7043-D5B6-B56073A933D3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任意多边形 82">
            <a:extLst>
              <a:ext uri="{FF2B5EF4-FFF2-40B4-BE49-F238E27FC236}">
                <a16:creationId xmlns:a16="http://schemas.microsoft.com/office/drawing/2014/main" id="{6C61F6B7-B9A5-CE9C-F2F4-2EF451421F97}"/>
              </a:ext>
            </a:extLst>
          </p:cNvPr>
          <p:cNvSpPr/>
          <p:nvPr/>
        </p:nvSpPr>
        <p:spPr>
          <a:xfrm rot="5400000">
            <a:off x="1151465" y="509786"/>
            <a:ext cx="1024822" cy="3330220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">
            <a:extLst>
              <a:ext uri="{FF2B5EF4-FFF2-40B4-BE49-F238E27FC236}">
                <a16:creationId xmlns:a16="http://schemas.microsoft.com/office/drawing/2014/main" id="{0BA1CAE8-5257-B5FF-2BB1-220BC7C80974}"/>
              </a:ext>
            </a:extLst>
          </p:cNvPr>
          <p:cNvGrpSpPr/>
          <p:nvPr/>
        </p:nvGrpSpPr>
        <p:grpSpPr>
          <a:xfrm flipH="1">
            <a:off x="2473558" y="1865956"/>
            <a:ext cx="1965645" cy="1232847"/>
            <a:chOff x="594425" y="1153191"/>
            <a:chExt cx="2605975" cy="1634460"/>
          </a:xfrm>
        </p:grpSpPr>
        <p:sp>
          <p:nvSpPr>
            <p:cNvPr id="33" name="任意多边形 9">
              <a:extLst>
                <a:ext uri="{FF2B5EF4-FFF2-40B4-BE49-F238E27FC236}">
                  <a16:creationId xmlns:a16="http://schemas.microsoft.com/office/drawing/2014/main" id="{BB1F7DE9-A5BF-6B0F-F264-2EDE1D1025A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 10">
              <a:extLst>
                <a:ext uri="{FF2B5EF4-FFF2-40B4-BE49-F238E27FC236}">
                  <a16:creationId xmlns:a16="http://schemas.microsoft.com/office/drawing/2014/main" id="{45364E6D-549F-3C7C-1A89-50F460845052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12">
            <a:extLst>
              <a:ext uri="{FF2B5EF4-FFF2-40B4-BE49-F238E27FC236}">
                <a16:creationId xmlns:a16="http://schemas.microsoft.com/office/drawing/2014/main" id="{8970CA9F-8C0F-E2BD-4168-77B6059C02E2}"/>
              </a:ext>
            </a:extLst>
          </p:cNvPr>
          <p:cNvGrpSpPr/>
          <p:nvPr/>
        </p:nvGrpSpPr>
        <p:grpSpPr>
          <a:xfrm>
            <a:off x="2759385" y="1679021"/>
            <a:ext cx="619808" cy="623440"/>
            <a:chOff x="1267237" y="4149067"/>
            <a:chExt cx="1172591" cy="1179462"/>
          </a:xfrm>
        </p:grpSpPr>
        <p:sp>
          <p:nvSpPr>
            <p:cNvPr id="36" name="五角星 2">
              <a:extLst>
                <a:ext uri="{FF2B5EF4-FFF2-40B4-BE49-F238E27FC236}">
                  <a16:creationId xmlns:a16="http://schemas.microsoft.com/office/drawing/2014/main" id="{F967C213-35A1-BD91-3B0F-447E0292139B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14">
              <a:extLst>
                <a:ext uri="{FF2B5EF4-FFF2-40B4-BE49-F238E27FC236}">
                  <a16:creationId xmlns:a16="http://schemas.microsoft.com/office/drawing/2014/main" id="{59B792DE-8E75-BF4E-7E37-384DB0AC66A1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1B7F993-4F3A-2CBF-ABA4-0CDF6C93AACB}"/>
              </a:ext>
            </a:extLst>
          </p:cNvPr>
          <p:cNvSpPr txBox="1"/>
          <p:nvPr/>
        </p:nvSpPr>
        <p:spPr>
          <a:xfrm>
            <a:off x="-9290" y="1785878"/>
            <a:ext cx="303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UTM Cookies" panose="02040603050506020204" pitchFamily="18" charset="0"/>
              </a:rPr>
              <a:t>MỤC TIÊU</a:t>
            </a:r>
          </a:p>
        </p:txBody>
      </p:sp>
      <p:grpSp>
        <p:nvGrpSpPr>
          <p:cNvPr id="39" name="组合 33">
            <a:extLst>
              <a:ext uri="{FF2B5EF4-FFF2-40B4-BE49-F238E27FC236}">
                <a16:creationId xmlns:a16="http://schemas.microsoft.com/office/drawing/2014/main" id="{0572337E-1549-47B4-4F69-043DEB140EED}"/>
              </a:ext>
            </a:extLst>
          </p:cNvPr>
          <p:cNvGrpSpPr/>
          <p:nvPr/>
        </p:nvGrpSpPr>
        <p:grpSpPr>
          <a:xfrm>
            <a:off x="4323841" y="1478651"/>
            <a:ext cx="839902" cy="798334"/>
            <a:chOff x="5327203" y="4853016"/>
            <a:chExt cx="1228119" cy="1194957"/>
          </a:xfrm>
        </p:grpSpPr>
        <p:grpSp>
          <p:nvGrpSpPr>
            <p:cNvPr id="40" name="组合 16">
              <a:extLst>
                <a:ext uri="{FF2B5EF4-FFF2-40B4-BE49-F238E27FC236}">
                  <a16:creationId xmlns:a16="http://schemas.microsoft.com/office/drawing/2014/main" id="{F9845E34-7735-6226-A2E2-0E80813C05F0}"/>
                </a:ext>
              </a:extLst>
            </p:cNvPr>
            <p:cNvGrpSpPr/>
            <p:nvPr/>
          </p:nvGrpSpPr>
          <p:grpSpPr>
            <a:xfrm>
              <a:off x="5327203" y="4853016"/>
              <a:ext cx="1228119" cy="1194957"/>
              <a:chOff x="9272337" y="-1404832"/>
              <a:chExt cx="1666055" cy="1621072"/>
            </a:xfrm>
          </p:grpSpPr>
          <p:sp>
            <p:nvSpPr>
              <p:cNvPr id="42" name="椭圆 17">
                <a:extLst>
                  <a:ext uri="{FF2B5EF4-FFF2-40B4-BE49-F238E27FC236}">
                    <a16:creationId xmlns:a16="http://schemas.microsoft.com/office/drawing/2014/main" id="{943F2A86-A818-9D71-C011-AC65733E2693}"/>
                  </a:ext>
                </a:extLst>
              </p:cNvPr>
              <p:cNvSpPr/>
              <p:nvPr/>
            </p:nvSpPr>
            <p:spPr>
              <a:xfrm>
                <a:off x="9272337" y="-1377658"/>
                <a:ext cx="1593898" cy="1593898"/>
              </a:xfrm>
              <a:prstGeom prst="ellipse">
                <a:avLst/>
              </a:prstGeom>
              <a:solidFill>
                <a:srgbClr val="20B6BE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3" name="组合 18">
                <a:extLst>
                  <a:ext uri="{FF2B5EF4-FFF2-40B4-BE49-F238E27FC236}">
                    <a16:creationId xmlns:a16="http://schemas.microsoft.com/office/drawing/2014/main" id="{BC8F1F06-A111-6D77-8220-B97571DFFFAB}"/>
                  </a:ext>
                </a:extLst>
              </p:cNvPr>
              <p:cNvGrpSpPr/>
              <p:nvPr/>
            </p:nvGrpSpPr>
            <p:grpSpPr>
              <a:xfrm>
                <a:off x="9272337" y="-1404832"/>
                <a:ext cx="1666055" cy="1597009"/>
                <a:chOff x="9437178" y="1562958"/>
                <a:chExt cx="1666055" cy="1597009"/>
              </a:xfrm>
            </p:grpSpPr>
            <p:sp>
              <p:nvSpPr>
                <p:cNvPr id="45" name="椭圆 20">
                  <a:extLst>
                    <a:ext uri="{FF2B5EF4-FFF2-40B4-BE49-F238E27FC236}">
                      <a16:creationId xmlns:a16="http://schemas.microsoft.com/office/drawing/2014/main" id="{31F1A630-B515-477E-725A-9B9834AF12A5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椭圆 21">
                  <a:extLst>
                    <a:ext uri="{FF2B5EF4-FFF2-40B4-BE49-F238E27FC236}">
                      <a16:creationId xmlns:a16="http://schemas.microsoft.com/office/drawing/2014/main" id="{215ADEEF-B38F-B518-A72B-6AE1CA082505}"/>
                    </a:ext>
                  </a:extLst>
                </p:cNvPr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2F1F6"/>
                    </a:gs>
                    <a:gs pos="40000">
                      <a:srgbClr val="22F1F6"/>
                    </a:gs>
                    <a:gs pos="100000">
                      <a:srgbClr val="20B6BE">
                        <a:alpha val="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22F1F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弧形 22">
                  <a:extLst>
                    <a:ext uri="{FF2B5EF4-FFF2-40B4-BE49-F238E27FC236}">
                      <a16:creationId xmlns:a16="http://schemas.microsoft.com/office/drawing/2014/main" id="{4A57DA42-6714-30F3-9B0A-E2E6AD43190E}"/>
                    </a:ext>
                  </a:extLst>
                </p:cNvPr>
                <p:cNvSpPr/>
                <p:nvPr/>
              </p:nvSpPr>
              <p:spPr>
                <a:xfrm rot="17150761">
                  <a:off x="9644486" y="1814857"/>
                  <a:ext cx="1137492" cy="1148484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弧形 23">
                  <a:extLst>
                    <a:ext uri="{FF2B5EF4-FFF2-40B4-BE49-F238E27FC236}">
                      <a16:creationId xmlns:a16="http://schemas.microsoft.com/office/drawing/2014/main" id="{5643EE48-EACB-593C-7D12-D87B6DEDCF5A}"/>
                    </a:ext>
                  </a:extLst>
                </p:cNvPr>
                <p:cNvSpPr/>
                <p:nvPr/>
              </p:nvSpPr>
              <p:spPr>
                <a:xfrm rot="15858068">
                  <a:off x="10035514" y="1409465"/>
                  <a:ext cx="816309" cy="1319128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4" name="TextBox 1">
                <a:extLst>
                  <a:ext uri="{FF2B5EF4-FFF2-40B4-BE49-F238E27FC236}">
                    <a16:creationId xmlns:a16="http://schemas.microsoft.com/office/drawing/2014/main" id="{217957FF-2DCB-3634-2465-A4CDC097D734}"/>
                  </a:ext>
                </a:extLst>
              </p:cNvPr>
              <p:cNvSpPr txBox="1"/>
              <p:nvPr/>
            </p:nvSpPr>
            <p:spPr>
              <a:xfrm>
                <a:off x="9541023" y="-1197527"/>
                <a:ext cx="1286736" cy="6262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endParaRPr lang="en-US" altLang="zh-CN" sz="2400" b="1" dirty="0">
                  <a:solidFill>
                    <a:srgbClr val="FFFF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1" name="文本框 58">
              <a:extLst>
                <a:ext uri="{FF2B5EF4-FFF2-40B4-BE49-F238E27FC236}">
                  <a16:creationId xmlns:a16="http://schemas.microsoft.com/office/drawing/2014/main" id="{BC393183-F180-CF40-300C-1D0791F7EEF6}"/>
                </a:ext>
              </a:extLst>
            </p:cNvPr>
            <p:cNvSpPr txBox="1"/>
            <p:nvPr/>
          </p:nvSpPr>
          <p:spPr>
            <a:xfrm>
              <a:off x="5522961" y="5022795"/>
              <a:ext cx="853319" cy="728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UTM Cookies" panose="02040603050506020204" pitchFamily="18" charset="0"/>
                  <a:cs typeface="+mn-ea"/>
                  <a:sym typeface="+mn-lt"/>
                </a:rPr>
                <a:t>02</a:t>
              </a:r>
              <a:endParaRPr lang="zh-CN" altLang="en-US" sz="4400" b="1" dirty="0">
                <a:solidFill>
                  <a:schemeClr val="bg1"/>
                </a:solidFill>
                <a:latin typeface="UTM Cookies" panose="0204060305050602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49" name="组合 12">
            <a:extLst>
              <a:ext uri="{FF2B5EF4-FFF2-40B4-BE49-F238E27FC236}">
                <a16:creationId xmlns:a16="http://schemas.microsoft.com/office/drawing/2014/main" id="{26F6A2F3-1EC3-442D-A327-5FFA6316CE46}"/>
              </a:ext>
            </a:extLst>
          </p:cNvPr>
          <p:cNvGrpSpPr/>
          <p:nvPr/>
        </p:nvGrpSpPr>
        <p:grpSpPr>
          <a:xfrm rot="20461740">
            <a:off x="4332056" y="2329582"/>
            <a:ext cx="394185" cy="377723"/>
            <a:chOff x="1267237" y="4149067"/>
            <a:chExt cx="1172591" cy="1179462"/>
          </a:xfrm>
        </p:grpSpPr>
        <p:sp>
          <p:nvSpPr>
            <p:cNvPr id="50" name="五角星 2">
              <a:extLst>
                <a:ext uri="{FF2B5EF4-FFF2-40B4-BE49-F238E27FC236}">
                  <a16:creationId xmlns:a16="http://schemas.microsoft.com/office/drawing/2014/main" id="{8EE429B5-E0BF-6D54-2448-B4FDD5F0B6AB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文本框 14">
              <a:extLst>
                <a:ext uri="{FF2B5EF4-FFF2-40B4-BE49-F238E27FC236}">
                  <a16:creationId xmlns:a16="http://schemas.microsoft.com/office/drawing/2014/main" id="{E6CD5937-9355-72AB-1724-3C0D2BB6102A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D0A73C8-1681-D86C-353F-7DEE69D6D03A}"/>
              </a:ext>
            </a:extLst>
          </p:cNvPr>
          <p:cNvSpPr txBox="1"/>
          <p:nvPr/>
        </p:nvSpPr>
        <p:spPr>
          <a:xfrm>
            <a:off x="5282377" y="1554156"/>
            <a:ext cx="349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UTM Duepuntozero" panose="02040603050506020204" pitchFamily="18" charset="0"/>
              </a:rPr>
              <a:t>Năng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lực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chú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trọng</a:t>
            </a:r>
            <a:r>
              <a:rPr lang="en-US" sz="3600" b="1" dirty="0">
                <a:latin typeface="UTM Duepuntozero" panose="02040603050506020204" pitchFamily="18" charset="0"/>
              </a:rPr>
              <a:t>: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5B1F099D-CF5C-7155-F940-9DC12F9CEA2F}"/>
              </a:ext>
            </a:extLst>
          </p:cNvPr>
          <p:cNvSpPr txBox="1">
            <a:spLocks/>
          </p:cNvSpPr>
          <p:nvPr/>
        </p:nvSpPr>
        <p:spPr>
          <a:xfrm>
            <a:off x="4805240" y="2021043"/>
            <a:ext cx="7154604" cy="1845253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Tư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duy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luận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mô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hóa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giao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tiếp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sử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dụng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công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cụ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tiện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quyết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vấn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đề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 </a:t>
            </a:r>
          </a:p>
        </p:txBody>
      </p:sp>
      <p:grpSp>
        <p:nvGrpSpPr>
          <p:cNvPr id="54" name="组合 1">
            <a:extLst>
              <a:ext uri="{FF2B5EF4-FFF2-40B4-BE49-F238E27FC236}">
                <a16:creationId xmlns:a16="http://schemas.microsoft.com/office/drawing/2014/main" id="{1F645224-559F-DE7D-32FE-25043824F7A7}"/>
              </a:ext>
            </a:extLst>
          </p:cNvPr>
          <p:cNvGrpSpPr/>
          <p:nvPr/>
        </p:nvGrpSpPr>
        <p:grpSpPr>
          <a:xfrm>
            <a:off x="4106477" y="3487431"/>
            <a:ext cx="884243" cy="805088"/>
            <a:chOff x="5309115" y="1546522"/>
            <a:chExt cx="1253786" cy="1183131"/>
          </a:xfrm>
        </p:grpSpPr>
        <p:grpSp>
          <p:nvGrpSpPr>
            <p:cNvPr id="55" name="组合 24">
              <a:extLst>
                <a:ext uri="{FF2B5EF4-FFF2-40B4-BE49-F238E27FC236}">
                  <a16:creationId xmlns:a16="http://schemas.microsoft.com/office/drawing/2014/main" id="{E2247BE6-501F-2790-7EAE-2252AB2DB3A0}"/>
                </a:ext>
              </a:extLst>
            </p:cNvPr>
            <p:cNvGrpSpPr/>
            <p:nvPr/>
          </p:nvGrpSpPr>
          <p:grpSpPr>
            <a:xfrm>
              <a:off x="5309115" y="1546522"/>
              <a:ext cx="1253786" cy="1183131"/>
              <a:chOff x="11934016" y="4450536"/>
              <a:chExt cx="1700883" cy="1605030"/>
            </a:xfrm>
          </p:grpSpPr>
          <p:sp>
            <p:nvSpPr>
              <p:cNvPr id="57" name="椭圆 25">
                <a:extLst>
                  <a:ext uri="{FF2B5EF4-FFF2-40B4-BE49-F238E27FC236}">
                    <a16:creationId xmlns:a16="http://schemas.microsoft.com/office/drawing/2014/main" id="{68503261-4D66-A353-3B86-89970E909E52}"/>
                  </a:ext>
                </a:extLst>
              </p:cNvPr>
              <p:cNvSpPr/>
              <p:nvPr/>
            </p:nvSpPr>
            <p:spPr>
              <a:xfrm>
                <a:off x="11934016" y="4450536"/>
                <a:ext cx="1593898" cy="1593898"/>
              </a:xfrm>
              <a:prstGeom prst="ellipse">
                <a:avLst/>
              </a:prstGeom>
              <a:solidFill>
                <a:srgbClr val="FF97B8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8" name="组合 26">
                <a:extLst>
                  <a:ext uri="{FF2B5EF4-FFF2-40B4-BE49-F238E27FC236}">
                    <a16:creationId xmlns:a16="http://schemas.microsoft.com/office/drawing/2014/main" id="{DC7E51D5-7F88-6D3A-98B8-D2BCC0E31BA5}"/>
                  </a:ext>
                </a:extLst>
              </p:cNvPr>
              <p:cNvGrpSpPr/>
              <p:nvPr/>
            </p:nvGrpSpPr>
            <p:grpSpPr>
              <a:xfrm>
                <a:off x="11938926" y="4458557"/>
                <a:ext cx="1695973" cy="1597009"/>
                <a:chOff x="9437178" y="1562958"/>
                <a:chExt cx="1695973" cy="1597009"/>
              </a:xfrm>
            </p:grpSpPr>
            <p:sp>
              <p:nvSpPr>
                <p:cNvPr id="60" name="椭圆 28">
                  <a:extLst>
                    <a:ext uri="{FF2B5EF4-FFF2-40B4-BE49-F238E27FC236}">
                      <a16:creationId xmlns:a16="http://schemas.microsoft.com/office/drawing/2014/main" id="{E67828C6-CE2E-F4AF-7F3F-D6A449B50C2C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椭圆 29">
                  <a:extLst>
                    <a:ext uri="{FF2B5EF4-FFF2-40B4-BE49-F238E27FC236}">
                      <a16:creationId xmlns:a16="http://schemas.microsoft.com/office/drawing/2014/main" id="{849D9AB9-58F2-E43D-8D8F-8328B91EE520}"/>
                    </a:ext>
                  </a:extLst>
                </p:cNvPr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0000">
                      <a:srgbClr val="FFA3C4"/>
                    </a:gs>
                    <a:gs pos="100000">
                      <a:srgbClr val="FF7593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FFD1E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弧形 30">
                  <a:extLst>
                    <a:ext uri="{FF2B5EF4-FFF2-40B4-BE49-F238E27FC236}">
                      <a16:creationId xmlns:a16="http://schemas.microsoft.com/office/drawing/2014/main" id="{1722A7CE-033F-1B04-57F3-35243F62D674}"/>
                    </a:ext>
                  </a:extLst>
                </p:cNvPr>
                <p:cNvSpPr/>
                <p:nvPr/>
              </p:nvSpPr>
              <p:spPr>
                <a:xfrm rot="17150761">
                  <a:off x="9688087" y="1731896"/>
                  <a:ext cx="1255580" cy="1382556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弧形 31">
                  <a:extLst>
                    <a:ext uri="{FF2B5EF4-FFF2-40B4-BE49-F238E27FC236}">
                      <a16:creationId xmlns:a16="http://schemas.microsoft.com/office/drawing/2014/main" id="{DE0BC2AB-737F-1D6F-DC6F-6A83C1157D1E}"/>
                    </a:ext>
                  </a:extLst>
                </p:cNvPr>
                <p:cNvSpPr/>
                <p:nvPr/>
              </p:nvSpPr>
              <p:spPr>
                <a:xfrm rot="17283909">
                  <a:off x="9803800" y="1663584"/>
                  <a:ext cx="1276146" cy="1382556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9" name="TextBox 10">
                <a:extLst>
                  <a:ext uri="{FF2B5EF4-FFF2-40B4-BE49-F238E27FC236}">
                    <a16:creationId xmlns:a16="http://schemas.microsoft.com/office/drawing/2014/main" id="{7953CAF5-5AED-E4FC-7345-A84472CC91E3}"/>
                  </a:ext>
                </a:extLst>
              </p:cNvPr>
              <p:cNvSpPr txBox="1"/>
              <p:nvPr/>
            </p:nvSpPr>
            <p:spPr>
              <a:xfrm>
                <a:off x="12661712" y="4688518"/>
                <a:ext cx="250604" cy="626293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  <a:outerShdw blurRad="152400" dist="152400" sx="102000" sy="102000" algn="ctr" rotWithShape="0">
                  <a:prstClr val="black">
                    <a:alpha val="53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24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6" name="文本框 56">
              <a:extLst>
                <a:ext uri="{FF2B5EF4-FFF2-40B4-BE49-F238E27FC236}">
                  <a16:creationId xmlns:a16="http://schemas.microsoft.com/office/drawing/2014/main" id="{AB2C7292-53D9-763D-5528-3E8C11C16C4E}"/>
                </a:ext>
              </a:extLst>
            </p:cNvPr>
            <p:cNvSpPr txBox="1"/>
            <p:nvPr/>
          </p:nvSpPr>
          <p:spPr>
            <a:xfrm>
              <a:off x="5489212" y="1761188"/>
              <a:ext cx="884625" cy="768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UTM Cookies" panose="02040603050506020204" pitchFamily="18" charset="0"/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UTM Cookies" panose="0204060305050602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93D89C11-89A1-D7FF-0D67-6753060EF835}"/>
              </a:ext>
            </a:extLst>
          </p:cNvPr>
          <p:cNvSpPr txBox="1"/>
          <p:nvPr/>
        </p:nvSpPr>
        <p:spPr>
          <a:xfrm>
            <a:off x="4865437" y="3429000"/>
            <a:ext cx="7034210" cy="189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UTM Duepuntozero" panose="02040603050506020204" pitchFamily="18" charset="0"/>
              </a:rPr>
              <a:t>Tích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hợp</a:t>
            </a:r>
            <a:r>
              <a:rPr lang="en-US" sz="3600" b="1" dirty="0">
                <a:latin typeface="UTM Duepuntozero" panose="02040603050506020204" pitchFamily="18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UTM Duepuntozero" panose="02040603050506020204" pitchFamily="18" charset="0"/>
              </a:rPr>
              <a:t>Phẩm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chất</a:t>
            </a:r>
            <a:r>
              <a:rPr lang="en-US" sz="3600" b="1" dirty="0">
                <a:latin typeface="UTM Duepuntozero" panose="02040603050506020204" pitchFamily="18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98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2" grpId="0"/>
      <p:bldP spid="5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787" y="561111"/>
            <a:ext cx="9847975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latin typeface="#9Slide07 IcielLa Chic Pro Shad" panose="0200050609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76363-F594-5DB0-64C5-CF7A10234E18}"/>
              </a:ext>
            </a:extLst>
          </p:cNvPr>
          <p:cNvSpPr txBox="1"/>
          <p:nvPr/>
        </p:nvSpPr>
        <p:spPr>
          <a:xfrm>
            <a:off x="3502168" y="841664"/>
            <a:ext cx="518766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900" dirty="0" err="1">
                <a:solidFill>
                  <a:srgbClr val="00B050"/>
                </a:solidFill>
                <a:latin typeface="SVN-Kitten" pitchFamily="50" charset="0"/>
              </a:rPr>
              <a:t>Khởi</a:t>
            </a:r>
            <a:r>
              <a:rPr lang="en-US" sz="6900" dirty="0">
                <a:solidFill>
                  <a:srgbClr val="00B050"/>
                </a:solidFill>
                <a:latin typeface="SVN-Kitten" pitchFamily="50" charset="0"/>
              </a:rPr>
              <a:t> </a:t>
            </a:r>
            <a:r>
              <a:rPr lang="en-US" sz="6900" dirty="0" err="1">
                <a:solidFill>
                  <a:srgbClr val="00B050"/>
                </a:solidFill>
                <a:latin typeface="SVN-Kitten" pitchFamily="50" charset="0"/>
              </a:rPr>
              <a:t>Động</a:t>
            </a:r>
            <a:endParaRPr lang="en-US" sz="6900" dirty="0">
              <a:solidFill>
                <a:srgbClr val="00B050"/>
              </a:solidFill>
              <a:latin typeface="SVN-Kitte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83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011D086-B13A-61AF-1A72-3A8A89EB9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1386" y="2798783"/>
            <a:ext cx="3059624" cy="374749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6434DC-9CAF-12AC-21CD-B9621130C55A}"/>
              </a:ext>
            </a:extLst>
          </p:cNvPr>
          <p:cNvSpPr/>
          <p:nvPr/>
        </p:nvSpPr>
        <p:spPr>
          <a:xfrm>
            <a:off x="290945" y="1756063"/>
            <a:ext cx="7689272" cy="3747490"/>
          </a:xfrm>
          <a:custGeom>
            <a:avLst/>
            <a:gdLst>
              <a:gd name="connsiteX0" fmla="*/ 0 w 7689272"/>
              <a:gd name="connsiteY0" fmla="*/ 624594 h 3747490"/>
              <a:gd name="connsiteX1" fmla="*/ 624594 w 7689272"/>
              <a:gd name="connsiteY1" fmla="*/ 0 h 3747490"/>
              <a:gd name="connsiteX2" fmla="*/ 1274457 w 7689272"/>
              <a:gd name="connsiteY2" fmla="*/ 0 h 3747490"/>
              <a:gd name="connsiteX3" fmla="*/ 1666717 w 7689272"/>
              <a:gd name="connsiteY3" fmla="*/ 0 h 3747490"/>
              <a:gd name="connsiteX4" fmla="*/ 2187778 w 7689272"/>
              <a:gd name="connsiteY4" fmla="*/ 0 h 3747490"/>
              <a:gd name="connsiteX5" fmla="*/ 2773240 w 7689272"/>
              <a:gd name="connsiteY5" fmla="*/ 0 h 3747490"/>
              <a:gd name="connsiteX6" fmla="*/ 3487504 w 7689272"/>
              <a:gd name="connsiteY6" fmla="*/ 0 h 3747490"/>
              <a:gd name="connsiteX7" fmla="*/ 4008565 w 7689272"/>
              <a:gd name="connsiteY7" fmla="*/ 0 h 3747490"/>
              <a:gd name="connsiteX8" fmla="*/ 4722829 w 7689272"/>
              <a:gd name="connsiteY8" fmla="*/ 0 h 3747490"/>
              <a:gd name="connsiteX9" fmla="*/ 5372692 w 7689272"/>
              <a:gd name="connsiteY9" fmla="*/ 0 h 3747490"/>
              <a:gd name="connsiteX10" fmla="*/ 5893754 w 7689272"/>
              <a:gd name="connsiteY10" fmla="*/ 0 h 3747490"/>
              <a:gd name="connsiteX11" fmla="*/ 6543617 w 7689272"/>
              <a:gd name="connsiteY11" fmla="*/ 0 h 3747490"/>
              <a:gd name="connsiteX12" fmla="*/ 7064678 w 7689272"/>
              <a:gd name="connsiteY12" fmla="*/ 0 h 3747490"/>
              <a:gd name="connsiteX13" fmla="*/ 7689272 w 7689272"/>
              <a:gd name="connsiteY13" fmla="*/ 624594 h 3747490"/>
              <a:gd name="connsiteX14" fmla="*/ 7689272 w 7689272"/>
              <a:gd name="connsiteY14" fmla="*/ 1074288 h 3747490"/>
              <a:gd name="connsiteX15" fmla="*/ 7689272 w 7689272"/>
              <a:gd name="connsiteY15" fmla="*/ 1499000 h 3747490"/>
              <a:gd name="connsiteX16" fmla="*/ 7689272 w 7689272"/>
              <a:gd name="connsiteY16" fmla="*/ 1973677 h 3747490"/>
              <a:gd name="connsiteX17" fmla="*/ 7689272 w 7689272"/>
              <a:gd name="connsiteY17" fmla="*/ 2398388 h 3747490"/>
              <a:gd name="connsiteX18" fmla="*/ 7689272 w 7689272"/>
              <a:gd name="connsiteY18" fmla="*/ 3122896 h 3747490"/>
              <a:gd name="connsiteX19" fmla="*/ 7064678 w 7689272"/>
              <a:gd name="connsiteY19" fmla="*/ 3747490 h 3747490"/>
              <a:gd name="connsiteX20" fmla="*/ 6672418 w 7689272"/>
              <a:gd name="connsiteY20" fmla="*/ 3747490 h 3747490"/>
              <a:gd name="connsiteX21" fmla="*/ 6022555 w 7689272"/>
              <a:gd name="connsiteY21" fmla="*/ 3747490 h 3747490"/>
              <a:gd name="connsiteX22" fmla="*/ 5630296 w 7689272"/>
              <a:gd name="connsiteY22" fmla="*/ 3747490 h 3747490"/>
              <a:gd name="connsiteX23" fmla="*/ 5238036 w 7689272"/>
              <a:gd name="connsiteY23" fmla="*/ 3747490 h 3747490"/>
              <a:gd name="connsiteX24" fmla="*/ 4523772 w 7689272"/>
              <a:gd name="connsiteY24" fmla="*/ 3747490 h 3747490"/>
              <a:gd name="connsiteX25" fmla="*/ 4131512 w 7689272"/>
              <a:gd name="connsiteY25" fmla="*/ 3747490 h 3747490"/>
              <a:gd name="connsiteX26" fmla="*/ 3610451 w 7689272"/>
              <a:gd name="connsiteY26" fmla="*/ 3747490 h 3747490"/>
              <a:gd name="connsiteX27" fmla="*/ 3089390 w 7689272"/>
              <a:gd name="connsiteY27" fmla="*/ 3747490 h 3747490"/>
              <a:gd name="connsiteX28" fmla="*/ 2568328 w 7689272"/>
              <a:gd name="connsiteY28" fmla="*/ 3747490 h 3747490"/>
              <a:gd name="connsiteX29" fmla="*/ 1918465 w 7689272"/>
              <a:gd name="connsiteY29" fmla="*/ 3747490 h 3747490"/>
              <a:gd name="connsiteX30" fmla="*/ 1526206 w 7689272"/>
              <a:gd name="connsiteY30" fmla="*/ 3747490 h 3747490"/>
              <a:gd name="connsiteX31" fmla="*/ 1133946 w 7689272"/>
              <a:gd name="connsiteY31" fmla="*/ 3747490 h 3747490"/>
              <a:gd name="connsiteX32" fmla="*/ 624594 w 7689272"/>
              <a:gd name="connsiteY32" fmla="*/ 3747490 h 3747490"/>
              <a:gd name="connsiteX33" fmla="*/ 0 w 7689272"/>
              <a:gd name="connsiteY33" fmla="*/ 3122896 h 3747490"/>
              <a:gd name="connsiteX34" fmla="*/ 0 w 7689272"/>
              <a:gd name="connsiteY34" fmla="*/ 2623236 h 3747490"/>
              <a:gd name="connsiteX35" fmla="*/ 0 w 7689272"/>
              <a:gd name="connsiteY35" fmla="*/ 2198524 h 3747490"/>
              <a:gd name="connsiteX36" fmla="*/ 0 w 7689272"/>
              <a:gd name="connsiteY36" fmla="*/ 1723847 h 3747490"/>
              <a:gd name="connsiteX37" fmla="*/ 0 w 7689272"/>
              <a:gd name="connsiteY37" fmla="*/ 1249170 h 3747490"/>
              <a:gd name="connsiteX38" fmla="*/ 0 w 7689272"/>
              <a:gd name="connsiteY38" fmla="*/ 624594 h 374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689272" h="3747490" fill="none" extrusionOk="0">
                <a:moveTo>
                  <a:pt x="0" y="624594"/>
                </a:moveTo>
                <a:cubicBezTo>
                  <a:pt x="32768" y="267011"/>
                  <a:pt x="272213" y="70396"/>
                  <a:pt x="624594" y="0"/>
                </a:cubicBezTo>
                <a:cubicBezTo>
                  <a:pt x="809568" y="-32261"/>
                  <a:pt x="1084557" y="61059"/>
                  <a:pt x="1274457" y="0"/>
                </a:cubicBezTo>
                <a:cubicBezTo>
                  <a:pt x="1464357" y="-61059"/>
                  <a:pt x="1537246" y="37992"/>
                  <a:pt x="1666717" y="0"/>
                </a:cubicBezTo>
                <a:cubicBezTo>
                  <a:pt x="1796188" y="-37992"/>
                  <a:pt x="2070877" y="51543"/>
                  <a:pt x="2187778" y="0"/>
                </a:cubicBezTo>
                <a:cubicBezTo>
                  <a:pt x="2304679" y="-51543"/>
                  <a:pt x="2502729" y="16016"/>
                  <a:pt x="2773240" y="0"/>
                </a:cubicBezTo>
                <a:cubicBezTo>
                  <a:pt x="3043751" y="-16016"/>
                  <a:pt x="3151968" y="45389"/>
                  <a:pt x="3487504" y="0"/>
                </a:cubicBezTo>
                <a:cubicBezTo>
                  <a:pt x="3823040" y="-45389"/>
                  <a:pt x="3774069" y="34583"/>
                  <a:pt x="4008565" y="0"/>
                </a:cubicBezTo>
                <a:cubicBezTo>
                  <a:pt x="4243061" y="-34583"/>
                  <a:pt x="4442805" y="22189"/>
                  <a:pt x="4722829" y="0"/>
                </a:cubicBezTo>
                <a:cubicBezTo>
                  <a:pt x="5002853" y="-22189"/>
                  <a:pt x="5075613" y="60017"/>
                  <a:pt x="5372692" y="0"/>
                </a:cubicBezTo>
                <a:cubicBezTo>
                  <a:pt x="5669771" y="-60017"/>
                  <a:pt x="5677495" y="33629"/>
                  <a:pt x="5893754" y="0"/>
                </a:cubicBezTo>
                <a:cubicBezTo>
                  <a:pt x="6110013" y="-33629"/>
                  <a:pt x="6384457" y="19906"/>
                  <a:pt x="6543617" y="0"/>
                </a:cubicBezTo>
                <a:cubicBezTo>
                  <a:pt x="6702777" y="-19906"/>
                  <a:pt x="6853044" y="60420"/>
                  <a:pt x="7064678" y="0"/>
                </a:cubicBezTo>
                <a:cubicBezTo>
                  <a:pt x="7393178" y="56740"/>
                  <a:pt x="7763215" y="253255"/>
                  <a:pt x="7689272" y="624594"/>
                </a:cubicBezTo>
                <a:cubicBezTo>
                  <a:pt x="7703077" y="778269"/>
                  <a:pt x="7658854" y="869811"/>
                  <a:pt x="7689272" y="1074288"/>
                </a:cubicBezTo>
                <a:cubicBezTo>
                  <a:pt x="7719690" y="1278765"/>
                  <a:pt x="7688746" y="1404560"/>
                  <a:pt x="7689272" y="1499000"/>
                </a:cubicBezTo>
                <a:cubicBezTo>
                  <a:pt x="7689798" y="1593440"/>
                  <a:pt x="7647206" y="1865972"/>
                  <a:pt x="7689272" y="1973677"/>
                </a:cubicBezTo>
                <a:cubicBezTo>
                  <a:pt x="7731338" y="2081382"/>
                  <a:pt x="7684904" y="2220476"/>
                  <a:pt x="7689272" y="2398388"/>
                </a:cubicBezTo>
                <a:cubicBezTo>
                  <a:pt x="7693640" y="2576300"/>
                  <a:pt x="7602545" y="2877961"/>
                  <a:pt x="7689272" y="3122896"/>
                </a:cubicBezTo>
                <a:cubicBezTo>
                  <a:pt x="7744536" y="3532479"/>
                  <a:pt x="7413887" y="3739218"/>
                  <a:pt x="7064678" y="3747490"/>
                </a:cubicBezTo>
                <a:cubicBezTo>
                  <a:pt x="6918128" y="3783623"/>
                  <a:pt x="6781468" y="3705496"/>
                  <a:pt x="6672418" y="3747490"/>
                </a:cubicBezTo>
                <a:cubicBezTo>
                  <a:pt x="6563368" y="3789484"/>
                  <a:pt x="6239229" y="3728581"/>
                  <a:pt x="6022555" y="3747490"/>
                </a:cubicBezTo>
                <a:cubicBezTo>
                  <a:pt x="5805881" y="3766399"/>
                  <a:pt x="5810617" y="3702401"/>
                  <a:pt x="5630296" y="3747490"/>
                </a:cubicBezTo>
                <a:cubicBezTo>
                  <a:pt x="5449975" y="3792579"/>
                  <a:pt x="5359718" y="3707512"/>
                  <a:pt x="5238036" y="3747490"/>
                </a:cubicBezTo>
                <a:cubicBezTo>
                  <a:pt x="5116354" y="3787468"/>
                  <a:pt x="4791754" y="3706159"/>
                  <a:pt x="4523772" y="3747490"/>
                </a:cubicBezTo>
                <a:cubicBezTo>
                  <a:pt x="4255790" y="3788821"/>
                  <a:pt x="4319046" y="3718958"/>
                  <a:pt x="4131512" y="3747490"/>
                </a:cubicBezTo>
                <a:cubicBezTo>
                  <a:pt x="3943978" y="3776022"/>
                  <a:pt x="3735838" y="3732442"/>
                  <a:pt x="3610451" y="3747490"/>
                </a:cubicBezTo>
                <a:cubicBezTo>
                  <a:pt x="3485064" y="3762538"/>
                  <a:pt x="3343231" y="3745822"/>
                  <a:pt x="3089390" y="3747490"/>
                </a:cubicBezTo>
                <a:cubicBezTo>
                  <a:pt x="2835549" y="3749158"/>
                  <a:pt x="2784109" y="3722409"/>
                  <a:pt x="2568328" y="3747490"/>
                </a:cubicBezTo>
                <a:cubicBezTo>
                  <a:pt x="2352547" y="3772571"/>
                  <a:pt x="2240871" y="3745624"/>
                  <a:pt x="1918465" y="3747490"/>
                </a:cubicBezTo>
                <a:cubicBezTo>
                  <a:pt x="1596059" y="3749356"/>
                  <a:pt x="1708241" y="3730071"/>
                  <a:pt x="1526206" y="3747490"/>
                </a:cubicBezTo>
                <a:cubicBezTo>
                  <a:pt x="1344171" y="3764909"/>
                  <a:pt x="1270974" y="3706081"/>
                  <a:pt x="1133946" y="3747490"/>
                </a:cubicBezTo>
                <a:cubicBezTo>
                  <a:pt x="996918" y="3788899"/>
                  <a:pt x="777997" y="3701014"/>
                  <a:pt x="624594" y="3747490"/>
                </a:cubicBezTo>
                <a:cubicBezTo>
                  <a:pt x="270928" y="3741273"/>
                  <a:pt x="41271" y="3506389"/>
                  <a:pt x="0" y="3122896"/>
                </a:cubicBezTo>
                <a:cubicBezTo>
                  <a:pt x="-44874" y="2897946"/>
                  <a:pt x="48511" y="2839452"/>
                  <a:pt x="0" y="2623236"/>
                </a:cubicBezTo>
                <a:cubicBezTo>
                  <a:pt x="-48511" y="2407020"/>
                  <a:pt x="28902" y="2323395"/>
                  <a:pt x="0" y="2198524"/>
                </a:cubicBezTo>
                <a:cubicBezTo>
                  <a:pt x="-28902" y="2073653"/>
                  <a:pt x="54059" y="1843905"/>
                  <a:pt x="0" y="1723847"/>
                </a:cubicBezTo>
                <a:cubicBezTo>
                  <a:pt x="-54059" y="1603789"/>
                  <a:pt x="38289" y="1441181"/>
                  <a:pt x="0" y="1249170"/>
                </a:cubicBezTo>
                <a:cubicBezTo>
                  <a:pt x="-38289" y="1057159"/>
                  <a:pt x="20949" y="920665"/>
                  <a:pt x="0" y="624594"/>
                </a:cubicBezTo>
                <a:close/>
              </a:path>
              <a:path w="7689272" h="3747490" stroke="0" extrusionOk="0">
                <a:moveTo>
                  <a:pt x="0" y="624594"/>
                </a:moveTo>
                <a:cubicBezTo>
                  <a:pt x="63385" y="305254"/>
                  <a:pt x="330052" y="33540"/>
                  <a:pt x="624594" y="0"/>
                </a:cubicBezTo>
                <a:cubicBezTo>
                  <a:pt x="730388" y="-29490"/>
                  <a:pt x="851100" y="6035"/>
                  <a:pt x="1016854" y="0"/>
                </a:cubicBezTo>
                <a:cubicBezTo>
                  <a:pt x="1182608" y="-6035"/>
                  <a:pt x="1403624" y="35312"/>
                  <a:pt x="1537915" y="0"/>
                </a:cubicBezTo>
                <a:cubicBezTo>
                  <a:pt x="1672206" y="-35312"/>
                  <a:pt x="2007314" y="60827"/>
                  <a:pt x="2187778" y="0"/>
                </a:cubicBezTo>
                <a:cubicBezTo>
                  <a:pt x="2368242" y="-60827"/>
                  <a:pt x="2608855" y="21354"/>
                  <a:pt x="2773240" y="0"/>
                </a:cubicBezTo>
                <a:cubicBezTo>
                  <a:pt x="2937625" y="-21354"/>
                  <a:pt x="3116812" y="246"/>
                  <a:pt x="3294302" y="0"/>
                </a:cubicBezTo>
                <a:cubicBezTo>
                  <a:pt x="3471792" y="-246"/>
                  <a:pt x="3588402" y="2253"/>
                  <a:pt x="3686561" y="0"/>
                </a:cubicBezTo>
                <a:cubicBezTo>
                  <a:pt x="3784720" y="-2253"/>
                  <a:pt x="4121518" y="11433"/>
                  <a:pt x="4272023" y="0"/>
                </a:cubicBezTo>
                <a:cubicBezTo>
                  <a:pt x="4422528" y="-11433"/>
                  <a:pt x="4631658" y="50034"/>
                  <a:pt x="4728684" y="0"/>
                </a:cubicBezTo>
                <a:cubicBezTo>
                  <a:pt x="4825710" y="-50034"/>
                  <a:pt x="5092193" y="23"/>
                  <a:pt x="5249745" y="0"/>
                </a:cubicBezTo>
                <a:cubicBezTo>
                  <a:pt x="5407297" y="-23"/>
                  <a:pt x="5635897" y="22976"/>
                  <a:pt x="5899608" y="0"/>
                </a:cubicBezTo>
                <a:cubicBezTo>
                  <a:pt x="6163319" y="-22976"/>
                  <a:pt x="6274083" y="47473"/>
                  <a:pt x="6420670" y="0"/>
                </a:cubicBezTo>
                <a:cubicBezTo>
                  <a:pt x="6567257" y="-47473"/>
                  <a:pt x="6761216" y="3038"/>
                  <a:pt x="7064678" y="0"/>
                </a:cubicBezTo>
                <a:cubicBezTo>
                  <a:pt x="7434311" y="10497"/>
                  <a:pt x="7664760" y="269865"/>
                  <a:pt x="7689272" y="624594"/>
                </a:cubicBezTo>
                <a:cubicBezTo>
                  <a:pt x="7719411" y="803484"/>
                  <a:pt x="7663412" y="1025331"/>
                  <a:pt x="7689272" y="1149237"/>
                </a:cubicBezTo>
                <a:cubicBezTo>
                  <a:pt x="7715132" y="1273143"/>
                  <a:pt x="7686078" y="1435047"/>
                  <a:pt x="7689272" y="1698864"/>
                </a:cubicBezTo>
                <a:cubicBezTo>
                  <a:pt x="7692466" y="1962681"/>
                  <a:pt x="7661090" y="1935066"/>
                  <a:pt x="7689272" y="2123575"/>
                </a:cubicBezTo>
                <a:cubicBezTo>
                  <a:pt x="7717454" y="2312084"/>
                  <a:pt x="7664746" y="2504996"/>
                  <a:pt x="7689272" y="2648219"/>
                </a:cubicBezTo>
                <a:cubicBezTo>
                  <a:pt x="7713798" y="2791442"/>
                  <a:pt x="7645465" y="3023647"/>
                  <a:pt x="7689272" y="3122896"/>
                </a:cubicBezTo>
                <a:cubicBezTo>
                  <a:pt x="7698796" y="3444794"/>
                  <a:pt x="7392084" y="3746657"/>
                  <a:pt x="7064678" y="3747490"/>
                </a:cubicBezTo>
                <a:cubicBezTo>
                  <a:pt x="6789110" y="3795319"/>
                  <a:pt x="6558148" y="3701014"/>
                  <a:pt x="6414815" y="3747490"/>
                </a:cubicBezTo>
                <a:cubicBezTo>
                  <a:pt x="6271482" y="3793966"/>
                  <a:pt x="6126425" y="3736076"/>
                  <a:pt x="5893754" y="3747490"/>
                </a:cubicBezTo>
                <a:cubicBezTo>
                  <a:pt x="5661083" y="3758904"/>
                  <a:pt x="5365387" y="3698822"/>
                  <a:pt x="5179490" y="3747490"/>
                </a:cubicBezTo>
                <a:cubicBezTo>
                  <a:pt x="4993593" y="3796158"/>
                  <a:pt x="4710017" y="3745125"/>
                  <a:pt x="4529627" y="3747490"/>
                </a:cubicBezTo>
                <a:cubicBezTo>
                  <a:pt x="4349237" y="3749855"/>
                  <a:pt x="3977697" y="3691727"/>
                  <a:pt x="3815363" y="3747490"/>
                </a:cubicBezTo>
                <a:cubicBezTo>
                  <a:pt x="3653029" y="3803253"/>
                  <a:pt x="3432222" y="3681633"/>
                  <a:pt x="3229901" y="3747490"/>
                </a:cubicBezTo>
                <a:cubicBezTo>
                  <a:pt x="3027580" y="3813347"/>
                  <a:pt x="2868384" y="3669034"/>
                  <a:pt x="2515637" y="3747490"/>
                </a:cubicBezTo>
                <a:cubicBezTo>
                  <a:pt x="2162890" y="3825946"/>
                  <a:pt x="2105863" y="3730903"/>
                  <a:pt x="1865774" y="3747490"/>
                </a:cubicBezTo>
                <a:cubicBezTo>
                  <a:pt x="1625685" y="3764077"/>
                  <a:pt x="1633658" y="3739197"/>
                  <a:pt x="1409113" y="3747490"/>
                </a:cubicBezTo>
                <a:cubicBezTo>
                  <a:pt x="1184568" y="3755783"/>
                  <a:pt x="871550" y="3707476"/>
                  <a:pt x="624594" y="3747490"/>
                </a:cubicBezTo>
                <a:cubicBezTo>
                  <a:pt x="322410" y="3816506"/>
                  <a:pt x="-58990" y="3472105"/>
                  <a:pt x="0" y="3122896"/>
                </a:cubicBezTo>
                <a:cubicBezTo>
                  <a:pt x="-61520" y="2904120"/>
                  <a:pt x="41315" y="2767078"/>
                  <a:pt x="0" y="2573270"/>
                </a:cubicBezTo>
                <a:cubicBezTo>
                  <a:pt x="-41315" y="2379462"/>
                  <a:pt x="14744" y="2258002"/>
                  <a:pt x="0" y="2123575"/>
                </a:cubicBezTo>
                <a:cubicBezTo>
                  <a:pt x="-14744" y="1989148"/>
                  <a:pt x="22191" y="1817965"/>
                  <a:pt x="0" y="1573949"/>
                </a:cubicBezTo>
                <a:cubicBezTo>
                  <a:pt x="-22191" y="1329933"/>
                  <a:pt x="50951" y="1317314"/>
                  <a:pt x="0" y="1074288"/>
                </a:cubicBezTo>
                <a:cubicBezTo>
                  <a:pt x="-50951" y="831262"/>
                  <a:pt x="39482" y="810112"/>
                  <a:pt x="0" y="62459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00511400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000" dirty="0">
              <a:solidFill>
                <a:schemeClr val="tx1"/>
              </a:solidFill>
            </a:endParaRPr>
          </a:p>
          <a:p>
            <a:pPr algn="just"/>
            <a:r>
              <a:rPr lang="en-US" sz="3000" dirty="0" err="1">
                <a:solidFill>
                  <a:schemeClr val="tx1"/>
                </a:solidFill>
              </a:rPr>
              <a:t>Các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nhóm</a:t>
            </a:r>
            <a:r>
              <a:rPr lang="en-US" sz="3000" dirty="0">
                <a:solidFill>
                  <a:schemeClr val="tx1"/>
                </a:solidFill>
              </a:rPr>
              <a:t> 4 </a:t>
            </a:r>
            <a:r>
              <a:rPr lang="en-US" sz="3000" dirty="0" err="1">
                <a:solidFill>
                  <a:schemeClr val="tx1"/>
                </a:solidFill>
              </a:rPr>
              <a:t>cùng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nhau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thảo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luận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ghi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kết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quả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vào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bảng</a:t>
            </a:r>
            <a:r>
              <a:rPr lang="en-US" sz="3000" dirty="0">
                <a:solidFill>
                  <a:schemeClr val="tx1"/>
                </a:solidFill>
              </a:rPr>
              <a:t> con “</a:t>
            </a:r>
            <a:r>
              <a:rPr lang="en-US" sz="3000" dirty="0" err="1">
                <a:solidFill>
                  <a:schemeClr val="tx1"/>
                </a:solidFill>
              </a:rPr>
              <a:t>Kể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tên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các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hình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học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em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đã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học</a:t>
            </a:r>
            <a:r>
              <a:rPr lang="en-US" sz="3000" dirty="0">
                <a:solidFill>
                  <a:schemeClr val="tx1"/>
                </a:solidFill>
              </a:rPr>
              <a:t>”.</a:t>
            </a:r>
          </a:p>
          <a:p>
            <a:pPr algn="just"/>
            <a:r>
              <a:rPr lang="en-US" sz="3000" dirty="0" err="1">
                <a:solidFill>
                  <a:schemeClr val="tx1"/>
                </a:solidFill>
              </a:rPr>
              <a:t>Nhóm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nào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kể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được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nhiều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chính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xác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nhất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sẽ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giành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chiến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thắng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FD60A0-BDD6-DB7A-1B74-DE9577B90C15}"/>
              </a:ext>
            </a:extLst>
          </p:cNvPr>
          <p:cNvSpPr txBox="1"/>
          <p:nvPr/>
        </p:nvSpPr>
        <p:spPr>
          <a:xfrm>
            <a:off x="3127663" y="1776844"/>
            <a:ext cx="335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#9Slide05 SVNClementine" panose="020F0502020204030203" pitchFamily="34" charset="0"/>
              </a:rPr>
              <a:t>Luật</a:t>
            </a:r>
            <a:r>
              <a:rPr lang="en-US" sz="4800" dirty="0">
                <a:solidFill>
                  <a:srgbClr val="FF0000"/>
                </a:solidFill>
                <a:latin typeface="#9Slide05 SVNClementine" panose="020F0502020204030203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5 SVNClementine" panose="020F0502020204030203" pitchFamily="34" charset="0"/>
              </a:rPr>
              <a:t>chơi</a:t>
            </a:r>
            <a:endParaRPr lang="en-US" sz="4800" dirty="0">
              <a:solidFill>
                <a:srgbClr val="FF0000"/>
              </a:solidFill>
              <a:latin typeface="#9Slide05 SVNClementine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DC7CD9-6DD1-698F-C451-FC9AA65DE862}"/>
              </a:ext>
            </a:extLst>
          </p:cNvPr>
          <p:cNvSpPr txBox="1"/>
          <p:nvPr/>
        </p:nvSpPr>
        <p:spPr>
          <a:xfrm>
            <a:off x="3002972" y="394854"/>
            <a:ext cx="64527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SVN-Kitten" pitchFamily="50" charset="0"/>
              </a:rPr>
              <a:t>Trí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SVN-Kitten" pitchFamily="50" charset="0"/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SVN-Kitten" pitchFamily="50" charset="0"/>
              </a:rPr>
              <a:t>nhớ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SVN-Kitten" pitchFamily="50" charset="0"/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SVN-Kitten" pitchFamily="50" charset="0"/>
              </a:rPr>
              <a:t>siêu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SVN-Kitten" pitchFamily="50" charset="0"/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SVN-Kitten" pitchFamily="50" charset="0"/>
              </a:rPr>
              <a:t>phàm</a:t>
            </a:r>
            <a:endParaRPr lang="en-US" sz="6600" b="1" dirty="0">
              <a:ln w="19050">
                <a:solidFill>
                  <a:srgbClr val="002060"/>
                </a:solidFill>
              </a:ln>
              <a:solidFill>
                <a:srgbClr val="FFFF00"/>
              </a:solidFill>
              <a:latin typeface="SVN-Kitte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548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959" y="540329"/>
            <a:ext cx="9847975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latin typeface="#9Slide07 IcielLa Chic Pro Shad" panose="0200050609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76363-F594-5DB0-64C5-CF7A10234E18}"/>
              </a:ext>
            </a:extLst>
          </p:cNvPr>
          <p:cNvSpPr txBox="1"/>
          <p:nvPr/>
        </p:nvSpPr>
        <p:spPr>
          <a:xfrm>
            <a:off x="3248890" y="841664"/>
            <a:ext cx="569421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900" dirty="0" err="1">
                <a:solidFill>
                  <a:srgbClr val="FF0066"/>
                </a:solidFill>
                <a:latin typeface="SVN-Kitten" pitchFamily="50" charset="0"/>
              </a:rPr>
              <a:t>Luyện</a:t>
            </a:r>
            <a:r>
              <a:rPr lang="en-US" sz="6900" dirty="0">
                <a:solidFill>
                  <a:srgbClr val="FF0066"/>
                </a:solidFill>
                <a:latin typeface="SVN-Kitten" pitchFamily="50" charset="0"/>
              </a:rPr>
              <a:t> </a:t>
            </a:r>
            <a:r>
              <a:rPr lang="en-US" sz="6900" dirty="0" err="1">
                <a:solidFill>
                  <a:srgbClr val="FF0066"/>
                </a:solidFill>
                <a:latin typeface="SVN-Kitten" pitchFamily="50" charset="0"/>
              </a:rPr>
              <a:t>Tập</a:t>
            </a:r>
            <a:endParaRPr lang="en-US" sz="6900" dirty="0">
              <a:solidFill>
                <a:srgbClr val="FF0066"/>
              </a:solidFill>
              <a:latin typeface="SVN-Kitte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chemeClr val="tx1"/>
                </a:solidFill>
              </a:rPr>
              <a:t>Hôm</a:t>
            </a:r>
            <a:r>
              <a:rPr lang="en-US" sz="3000" dirty="0">
                <a:solidFill>
                  <a:schemeClr val="tx1"/>
                </a:solidFill>
              </a:rPr>
              <a:t> nay, </a:t>
            </a:r>
            <a:r>
              <a:rPr lang="en-US" sz="3000" dirty="0" err="1">
                <a:solidFill>
                  <a:schemeClr val="tx1"/>
                </a:solidFill>
              </a:rPr>
              <a:t>mình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chuẩn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bị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câu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cá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các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bạn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hãy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cùng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mình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tham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gia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hoạt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động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này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nhé</a:t>
            </a:r>
            <a:r>
              <a:rPr lang="en-US" sz="30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88E5934-5A47-D8A1-160E-E4E61D68CFFF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Đầu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tiên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hãy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giúp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thập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dụng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cụ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câu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nhé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6833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0429" y="3926893"/>
            <a:ext cx="2741060" cy="2909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5CEF99-C593-3DE6-A62A-5C46C080F535}"/>
              </a:ext>
            </a:extLst>
          </p:cNvPr>
          <p:cNvSpPr txBox="1"/>
          <p:nvPr/>
        </p:nvSpPr>
        <p:spPr>
          <a:xfrm>
            <a:off x="3543702" y="51075"/>
            <a:ext cx="6026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UVN Banh Mi" pitchFamily="2" charset="0"/>
              </a:rPr>
              <a:t>Thu </a:t>
            </a:r>
            <a:r>
              <a:rPr lang="en-US" sz="6000" dirty="0" err="1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UVN Banh Mi" pitchFamily="2" charset="0"/>
              </a:rPr>
              <a:t>thập</a:t>
            </a:r>
            <a:r>
              <a:rPr lang="en-US" sz="6000" dirty="0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UVN Banh Mi" pitchFamily="2" charset="0"/>
              </a:rPr>
              <a:t> </a:t>
            </a:r>
            <a:r>
              <a:rPr lang="en-US" sz="6000" dirty="0" err="1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UVN Banh Mi" pitchFamily="2" charset="0"/>
              </a:rPr>
              <a:t>cần</a:t>
            </a:r>
            <a:r>
              <a:rPr lang="en-US" sz="6000" dirty="0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UVN Banh Mi" pitchFamily="2" charset="0"/>
              </a:rPr>
              <a:t> </a:t>
            </a:r>
            <a:r>
              <a:rPr lang="en-US" sz="6000" dirty="0" err="1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UVN Banh Mi" pitchFamily="2" charset="0"/>
              </a:rPr>
              <a:t>câu</a:t>
            </a:r>
            <a:endParaRPr lang="en-US" sz="6000" dirty="0">
              <a:ln w="19050">
                <a:solidFill>
                  <a:srgbClr val="002060"/>
                </a:solidFill>
              </a:ln>
              <a:solidFill>
                <a:srgbClr val="FFFF00"/>
              </a:solidFill>
              <a:latin typeface="UVN Banh Mi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1880755" y="1058549"/>
            <a:ext cx="8945248" cy="707886"/>
            <a:chOff x="1787237" y="994880"/>
            <a:chExt cx="8945248" cy="7078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527945-7C6A-9D17-0185-9BFFA36DBDAA}"/>
                </a:ext>
              </a:extLst>
            </p:cNvPr>
            <p:cNvSpPr txBox="1"/>
            <p:nvPr/>
          </p:nvSpPr>
          <p:spPr>
            <a:xfrm>
              <a:off x="2513276" y="994880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</a:rPr>
                <a:t>Quan </a:t>
              </a:r>
              <a:r>
                <a:rPr lang="en-US" sz="4000" b="1" dirty="0" err="1">
                  <a:solidFill>
                    <a:srgbClr val="002060"/>
                  </a:solidFill>
                </a:rPr>
                <a:t>sát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hình</a:t>
              </a:r>
              <a:r>
                <a:rPr lang="en-US" sz="4000" b="1" dirty="0">
                  <a:solidFill>
                    <a:srgbClr val="002060"/>
                  </a:solidFill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</a:rPr>
                <a:t>bên</a:t>
              </a:r>
              <a:r>
                <a:rPr lang="en-US" sz="4000" b="1" dirty="0">
                  <a:solidFill>
                    <a:srgbClr val="002060"/>
                  </a:solidFill>
                </a:rPr>
                <a:t>:</a:t>
              </a:r>
            </a:p>
          </p:txBody>
        </p:sp>
      </p:grpSp>
      <p:sp>
        <p:nvSpPr>
          <p:cNvPr id="8" name="Cube 7">
            <a:extLst>
              <a:ext uri="{FF2B5EF4-FFF2-40B4-BE49-F238E27FC236}">
                <a16:creationId xmlns:a16="http://schemas.microsoft.com/office/drawing/2014/main" id="{910AB69E-C021-B93C-A1CC-7A6840664385}"/>
              </a:ext>
            </a:extLst>
          </p:cNvPr>
          <p:cNvSpPr/>
          <p:nvPr/>
        </p:nvSpPr>
        <p:spPr>
          <a:xfrm>
            <a:off x="5633604" y="2021733"/>
            <a:ext cx="1307523" cy="1183250"/>
          </a:xfrm>
          <a:prstGeom prst="cube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4233A2-1282-C3B2-2521-AB7451913B21}"/>
              </a:ext>
            </a:extLst>
          </p:cNvPr>
          <p:cNvSpPr/>
          <p:nvPr/>
        </p:nvSpPr>
        <p:spPr>
          <a:xfrm>
            <a:off x="7335440" y="2043848"/>
            <a:ext cx="1201351" cy="10753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33DA5-D77F-135B-DE32-1037AD61D295}"/>
              </a:ext>
            </a:extLst>
          </p:cNvPr>
          <p:cNvSpPr/>
          <p:nvPr/>
        </p:nvSpPr>
        <p:spPr>
          <a:xfrm>
            <a:off x="8968160" y="1677096"/>
            <a:ext cx="735947" cy="1375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878F992C-E12D-D2A0-BE59-A7612D1E5795}"/>
              </a:ext>
            </a:extLst>
          </p:cNvPr>
          <p:cNvSpPr/>
          <p:nvPr/>
        </p:nvSpPr>
        <p:spPr>
          <a:xfrm>
            <a:off x="5564713" y="3429361"/>
            <a:ext cx="1471706" cy="828634"/>
          </a:xfrm>
          <a:prstGeom prst="cub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0ED119CC-4591-99AA-268A-39AA9F10E915}"/>
              </a:ext>
            </a:extLst>
          </p:cNvPr>
          <p:cNvSpPr/>
          <p:nvPr/>
        </p:nvSpPr>
        <p:spPr>
          <a:xfrm>
            <a:off x="5633604" y="4773203"/>
            <a:ext cx="1343738" cy="636725"/>
          </a:xfrm>
          <a:prstGeom prst="flowChartMagneticDisk">
            <a:avLst/>
          </a:prstGeom>
          <a:solidFill>
            <a:srgbClr val="FF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34E5FD0-A191-6E0D-3994-95603BE80534}"/>
              </a:ext>
            </a:extLst>
          </p:cNvPr>
          <p:cNvSpPr/>
          <p:nvPr/>
        </p:nvSpPr>
        <p:spPr>
          <a:xfrm>
            <a:off x="7377051" y="3284985"/>
            <a:ext cx="1162387" cy="973009"/>
          </a:xfrm>
          <a:custGeom>
            <a:avLst/>
            <a:gdLst>
              <a:gd name="connsiteX0" fmla="*/ 0 w 966354"/>
              <a:gd name="connsiteY0" fmla="*/ 887002 h 887002"/>
              <a:gd name="connsiteX1" fmla="*/ 0 w 966354"/>
              <a:gd name="connsiteY1" fmla="*/ 0 h 887002"/>
              <a:gd name="connsiteX2" fmla="*/ 966354 w 966354"/>
              <a:gd name="connsiteY2" fmla="*/ 887002 h 887002"/>
              <a:gd name="connsiteX3" fmla="*/ 0 w 966354"/>
              <a:gd name="connsiteY3" fmla="*/ 887002 h 887002"/>
              <a:gd name="connsiteX0" fmla="*/ 0 w 966354"/>
              <a:gd name="connsiteY0" fmla="*/ 887002 h 887002"/>
              <a:gd name="connsiteX1" fmla="*/ 207818 w 966354"/>
              <a:gd name="connsiteY1" fmla="*/ 0 h 887002"/>
              <a:gd name="connsiteX2" fmla="*/ 966354 w 966354"/>
              <a:gd name="connsiteY2" fmla="*/ 887002 h 887002"/>
              <a:gd name="connsiteX3" fmla="*/ 0 w 966354"/>
              <a:gd name="connsiteY3" fmla="*/ 887002 h 88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6354" h="887002">
                <a:moveTo>
                  <a:pt x="0" y="887002"/>
                </a:moveTo>
                <a:lnTo>
                  <a:pt x="207818" y="0"/>
                </a:lnTo>
                <a:lnTo>
                  <a:pt x="966354" y="887002"/>
                </a:lnTo>
                <a:lnTo>
                  <a:pt x="0" y="887002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57A289-EE54-D3EE-6620-3EAA0EDCD326}"/>
              </a:ext>
            </a:extLst>
          </p:cNvPr>
          <p:cNvSpPr/>
          <p:nvPr/>
        </p:nvSpPr>
        <p:spPr>
          <a:xfrm>
            <a:off x="8833868" y="3281880"/>
            <a:ext cx="1141405" cy="973009"/>
          </a:xfrm>
          <a:custGeom>
            <a:avLst/>
            <a:gdLst>
              <a:gd name="connsiteX0" fmla="*/ 0 w 966354"/>
              <a:gd name="connsiteY0" fmla="*/ 0 h 804746"/>
              <a:gd name="connsiteX1" fmla="*/ 966354 w 966354"/>
              <a:gd name="connsiteY1" fmla="*/ 0 h 804746"/>
              <a:gd name="connsiteX2" fmla="*/ 966354 w 966354"/>
              <a:gd name="connsiteY2" fmla="*/ 804746 h 804746"/>
              <a:gd name="connsiteX3" fmla="*/ 0 w 966354"/>
              <a:gd name="connsiteY3" fmla="*/ 804746 h 804746"/>
              <a:gd name="connsiteX4" fmla="*/ 0 w 966354"/>
              <a:gd name="connsiteY4" fmla="*/ 0 h 804746"/>
              <a:gd name="connsiteX0" fmla="*/ 114300 w 966354"/>
              <a:gd name="connsiteY0" fmla="*/ 238991 h 804746"/>
              <a:gd name="connsiteX1" fmla="*/ 966354 w 966354"/>
              <a:gd name="connsiteY1" fmla="*/ 0 h 804746"/>
              <a:gd name="connsiteX2" fmla="*/ 966354 w 966354"/>
              <a:gd name="connsiteY2" fmla="*/ 804746 h 804746"/>
              <a:gd name="connsiteX3" fmla="*/ 0 w 966354"/>
              <a:gd name="connsiteY3" fmla="*/ 804746 h 804746"/>
              <a:gd name="connsiteX4" fmla="*/ 114300 w 966354"/>
              <a:gd name="connsiteY4" fmla="*/ 238991 h 804746"/>
              <a:gd name="connsiteX0" fmla="*/ 228600 w 966354"/>
              <a:gd name="connsiteY0" fmla="*/ 207818 h 804746"/>
              <a:gd name="connsiteX1" fmla="*/ 966354 w 966354"/>
              <a:gd name="connsiteY1" fmla="*/ 0 h 804746"/>
              <a:gd name="connsiteX2" fmla="*/ 966354 w 966354"/>
              <a:gd name="connsiteY2" fmla="*/ 804746 h 804746"/>
              <a:gd name="connsiteX3" fmla="*/ 0 w 966354"/>
              <a:gd name="connsiteY3" fmla="*/ 804746 h 804746"/>
              <a:gd name="connsiteX4" fmla="*/ 228600 w 966354"/>
              <a:gd name="connsiteY4" fmla="*/ 207818 h 804746"/>
              <a:gd name="connsiteX0" fmla="*/ 228600 w 966354"/>
              <a:gd name="connsiteY0" fmla="*/ 228600 h 825528"/>
              <a:gd name="connsiteX1" fmla="*/ 716972 w 966354"/>
              <a:gd name="connsiteY1" fmla="*/ 0 h 825528"/>
              <a:gd name="connsiteX2" fmla="*/ 966354 w 966354"/>
              <a:gd name="connsiteY2" fmla="*/ 825528 h 825528"/>
              <a:gd name="connsiteX3" fmla="*/ 0 w 966354"/>
              <a:gd name="connsiteY3" fmla="*/ 825528 h 825528"/>
              <a:gd name="connsiteX4" fmla="*/ 228600 w 966354"/>
              <a:gd name="connsiteY4" fmla="*/ 228600 h 82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354" h="825528">
                <a:moveTo>
                  <a:pt x="228600" y="228600"/>
                </a:moveTo>
                <a:lnTo>
                  <a:pt x="716972" y="0"/>
                </a:lnTo>
                <a:lnTo>
                  <a:pt x="966354" y="825528"/>
                </a:lnTo>
                <a:lnTo>
                  <a:pt x="0" y="825528"/>
                </a:lnTo>
                <a:lnTo>
                  <a:pt x="228600" y="2286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CC9578D-F935-121E-604D-FF01B0B85598}"/>
              </a:ext>
            </a:extLst>
          </p:cNvPr>
          <p:cNvSpPr/>
          <p:nvPr/>
        </p:nvSpPr>
        <p:spPr>
          <a:xfrm>
            <a:off x="7490208" y="4532417"/>
            <a:ext cx="887002" cy="887002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9" name="3D Model 18" descr="Dark Gray Ellipsoid">
                <a:extLst>
                  <a:ext uri="{FF2B5EF4-FFF2-40B4-BE49-F238E27FC236}">
                    <a16:creationId xmlns:a16="http://schemas.microsoft.com/office/drawing/2014/main" id="{EEB4F517-C3B0-60F7-BBC3-9769952EA3F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7429397"/>
                  </p:ext>
                </p:extLst>
              </p:nvPr>
            </p:nvGraphicFramePr>
            <p:xfrm>
              <a:off x="8879547" y="4476270"/>
              <a:ext cx="999294" cy="999294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999294" cy="999294"/>
                    </a:xfrm>
                    <a:prstGeom prst="rect">
                      <a:avLst/>
                    </a:prstGeom>
                  </am3d:spPr>
                  <am3d:camera>
                    <am3d:pos x="0" y="0" z="7071399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438416" d="1000000"/>
                    <am3d:preTrans dx="0" dy="-918162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4751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9" name="3D Model 18" descr="Dark Gray Ellipsoid">
                <a:extLst>
                  <a:ext uri="{FF2B5EF4-FFF2-40B4-BE49-F238E27FC236}">
                    <a16:creationId xmlns:a16="http://schemas.microsoft.com/office/drawing/2014/main" id="{EEB4F517-C3B0-60F7-BBC3-9769952EA3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9547" y="4476270"/>
                <a:ext cx="999294" cy="999294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6F7D11CE-BF0E-978C-B527-C444498DDE4E}"/>
              </a:ext>
            </a:extLst>
          </p:cNvPr>
          <p:cNvSpPr/>
          <p:nvPr/>
        </p:nvSpPr>
        <p:spPr>
          <a:xfrm>
            <a:off x="576747" y="1960313"/>
            <a:ext cx="4168354" cy="999294"/>
          </a:xfrm>
          <a:custGeom>
            <a:avLst/>
            <a:gdLst>
              <a:gd name="connsiteX0" fmla="*/ 0 w 4168354"/>
              <a:gd name="connsiteY0" fmla="*/ 166549 h 999294"/>
              <a:gd name="connsiteX1" fmla="*/ 166549 w 4168354"/>
              <a:gd name="connsiteY1" fmla="*/ 0 h 999294"/>
              <a:gd name="connsiteX2" fmla="*/ 805758 w 4168354"/>
              <a:gd name="connsiteY2" fmla="*/ 0 h 999294"/>
              <a:gd name="connsiteX3" fmla="*/ 1483320 w 4168354"/>
              <a:gd name="connsiteY3" fmla="*/ 0 h 999294"/>
              <a:gd name="connsiteX4" fmla="*/ 2007472 w 4168354"/>
              <a:gd name="connsiteY4" fmla="*/ 0 h 999294"/>
              <a:gd name="connsiteX5" fmla="*/ 2685034 w 4168354"/>
              <a:gd name="connsiteY5" fmla="*/ 0 h 999294"/>
              <a:gd name="connsiteX6" fmla="*/ 3285891 w 4168354"/>
              <a:gd name="connsiteY6" fmla="*/ 0 h 999294"/>
              <a:gd name="connsiteX7" fmla="*/ 4001805 w 4168354"/>
              <a:gd name="connsiteY7" fmla="*/ 0 h 999294"/>
              <a:gd name="connsiteX8" fmla="*/ 4168354 w 4168354"/>
              <a:gd name="connsiteY8" fmla="*/ 166549 h 999294"/>
              <a:gd name="connsiteX9" fmla="*/ 4168354 w 4168354"/>
              <a:gd name="connsiteY9" fmla="*/ 832745 h 999294"/>
              <a:gd name="connsiteX10" fmla="*/ 4001805 w 4168354"/>
              <a:gd name="connsiteY10" fmla="*/ 999294 h 999294"/>
              <a:gd name="connsiteX11" fmla="*/ 3400948 w 4168354"/>
              <a:gd name="connsiteY11" fmla="*/ 999294 h 999294"/>
              <a:gd name="connsiteX12" fmla="*/ 2761739 w 4168354"/>
              <a:gd name="connsiteY12" fmla="*/ 999294 h 999294"/>
              <a:gd name="connsiteX13" fmla="*/ 2084177 w 4168354"/>
              <a:gd name="connsiteY13" fmla="*/ 999294 h 999294"/>
              <a:gd name="connsiteX14" fmla="*/ 1560025 w 4168354"/>
              <a:gd name="connsiteY14" fmla="*/ 999294 h 999294"/>
              <a:gd name="connsiteX15" fmla="*/ 920816 w 4168354"/>
              <a:gd name="connsiteY15" fmla="*/ 999294 h 999294"/>
              <a:gd name="connsiteX16" fmla="*/ 166549 w 4168354"/>
              <a:gd name="connsiteY16" fmla="*/ 999294 h 999294"/>
              <a:gd name="connsiteX17" fmla="*/ 0 w 4168354"/>
              <a:gd name="connsiteY17" fmla="*/ 832745 h 999294"/>
              <a:gd name="connsiteX18" fmla="*/ 0 w 4168354"/>
              <a:gd name="connsiteY18" fmla="*/ 166549 h 99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68354" h="999294" fill="none" extrusionOk="0">
                <a:moveTo>
                  <a:pt x="0" y="166549"/>
                </a:moveTo>
                <a:cubicBezTo>
                  <a:pt x="-5072" y="69440"/>
                  <a:pt x="88488" y="4880"/>
                  <a:pt x="166549" y="0"/>
                </a:cubicBezTo>
                <a:cubicBezTo>
                  <a:pt x="351893" y="11586"/>
                  <a:pt x="537229" y="-13819"/>
                  <a:pt x="805758" y="0"/>
                </a:cubicBezTo>
                <a:cubicBezTo>
                  <a:pt x="1074287" y="13819"/>
                  <a:pt x="1199100" y="-32470"/>
                  <a:pt x="1483320" y="0"/>
                </a:cubicBezTo>
                <a:cubicBezTo>
                  <a:pt x="1767540" y="32470"/>
                  <a:pt x="1889787" y="-8178"/>
                  <a:pt x="2007472" y="0"/>
                </a:cubicBezTo>
                <a:cubicBezTo>
                  <a:pt x="2125157" y="8178"/>
                  <a:pt x="2510982" y="9064"/>
                  <a:pt x="2685034" y="0"/>
                </a:cubicBezTo>
                <a:cubicBezTo>
                  <a:pt x="2859086" y="-9064"/>
                  <a:pt x="3034790" y="-28440"/>
                  <a:pt x="3285891" y="0"/>
                </a:cubicBezTo>
                <a:cubicBezTo>
                  <a:pt x="3536992" y="28440"/>
                  <a:pt x="3828007" y="23908"/>
                  <a:pt x="4001805" y="0"/>
                </a:cubicBezTo>
                <a:cubicBezTo>
                  <a:pt x="4092912" y="-21196"/>
                  <a:pt x="4148549" y="83450"/>
                  <a:pt x="4168354" y="166549"/>
                </a:cubicBezTo>
                <a:cubicBezTo>
                  <a:pt x="4181371" y="320600"/>
                  <a:pt x="4194150" y="671269"/>
                  <a:pt x="4168354" y="832745"/>
                </a:cubicBezTo>
                <a:cubicBezTo>
                  <a:pt x="4160097" y="912467"/>
                  <a:pt x="4097934" y="995581"/>
                  <a:pt x="4001805" y="999294"/>
                </a:cubicBezTo>
                <a:cubicBezTo>
                  <a:pt x="3768129" y="982139"/>
                  <a:pt x="3588531" y="1015823"/>
                  <a:pt x="3400948" y="999294"/>
                </a:cubicBezTo>
                <a:cubicBezTo>
                  <a:pt x="3213365" y="982765"/>
                  <a:pt x="2911861" y="994516"/>
                  <a:pt x="2761739" y="999294"/>
                </a:cubicBezTo>
                <a:cubicBezTo>
                  <a:pt x="2611617" y="1004072"/>
                  <a:pt x="2271594" y="989343"/>
                  <a:pt x="2084177" y="999294"/>
                </a:cubicBezTo>
                <a:cubicBezTo>
                  <a:pt x="1896760" y="1009245"/>
                  <a:pt x="1704111" y="1025320"/>
                  <a:pt x="1560025" y="999294"/>
                </a:cubicBezTo>
                <a:cubicBezTo>
                  <a:pt x="1415939" y="973268"/>
                  <a:pt x="1147633" y="1003645"/>
                  <a:pt x="920816" y="999294"/>
                </a:cubicBezTo>
                <a:cubicBezTo>
                  <a:pt x="693999" y="994943"/>
                  <a:pt x="410233" y="1033602"/>
                  <a:pt x="166549" y="999294"/>
                </a:cubicBezTo>
                <a:cubicBezTo>
                  <a:pt x="77991" y="999332"/>
                  <a:pt x="-17478" y="921971"/>
                  <a:pt x="0" y="832745"/>
                </a:cubicBezTo>
                <a:cubicBezTo>
                  <a:pt x="10845" y="531265"/>
                  <a:pt x="21153" y="372830"/>
                  <a:pt x="0" y="166549"/>
                </a:cubicBezTo>
                <a:close/>
              </a:path>
              <a:path w="4168354" h="999294" stroke="0" extrusionOk="0">
                <a:moveTo>
                  <a:pt x="0" y="166549"/>
                </a:moveTo>
                <a:cubicBezTo>
                  <a:pt x="12676" y="60304"/>
                  <a:pt x="60353" y="8735"/>
                  <a:pt x="166549" y="0"/>
                </a:cubicBezTo>
                <a:cubicBezTo>
                  <a:pt x="467785" y="-9356"/>
                  <a:pt x="511953" y="31471"/>
                  <a:pt x="805758" y="0"/>
                </a:cubicBezTo>
                <a:cubicBezTo>
                  <a:pt x="1099563" y="-31471"/>
                  <a:pt x="1287525" y="-18833"/>
                  <a:pt x="1521673" y="0"/>
                </a:cubicBezTo>
                <a:cubicBezTo>
                  <a:pt x="1755821" y="18833"/>
                  <a:pt x="1887248" y="-22095"/>
                  <a:pt x="2122530" y="0"/>
                </a:cubicBezTo>
                <a:cubicBezTo>
                  <a:pt x="2357812" y="22095"/>
                  <a:pt x="2464728" y="29740"/>
                  <a:pt x="2723386" y="0"/>
                </a:cubicBezTo>
                <a:cubicBezTo>
                  <a:pt x="2982044" y="-29740"/>
                  <a:pt x="3141532" y="-5118"/>
                  <a:pt x="3362596" y="0"/>
                </a:cubicBezTo>
                <a:cubicBezTo>
                  <a:pt x="3583660" y="5118"/>
                  <a:pt x="3851733" y="5363"/>
                  <a:pt x="4001805" y="0"/>
                </a:cubicBezTo>
                <a:cubicBezTo>
                  <a:pt x="4096037" y="-22787"/>
                  <a:pt x="4185501" y="88514"/>
                  <a:pt x="4168354" y="166549"/>
                </a:cubicBezTo>
                <a:cubicBezTo>
                  <a:pt x="4162206" y="384474"/>
                  <a:pt x="4137824" y="668590"/>
                  <a:pt x="4168354" y="832745"/>
                </a:cubicBezTo>
                <a:cubicBezTo>
                  <a:pt x="4175470" y="920827"/>
                  <a:pt x="4087189" y="1009977"/>
                  <a:pt x="4001805" y="999294"/>
                </a:cubicBezTo>
                <a:cubicBezTo>
                  <a:pt x="3755178" y="1023057"/>
                  <a:pt x="3736257" y="998532"/>
                  <a:pt x="3477653" y="999294"/>
                </a:cubicBezTo>
                <a:cubicBezTo>
                  <a:pt x="3219049" y="1000056"/>
                  <a:pt x="3021314" y="1015526"/>
                  <a:pt x="2761739" y="999294"/>
                </a:cubicBezTo>
                <a:cubicBezTo>
                  <a:pt x="2502164" y="983062"/>
                  <a:pt x="2423856" y="1013747"/>
                  <a:pt x="2122530" y="999294"/>
                </a:cubicBezTo>
                <a:cubicBezTo>
                  <a:pt x="1821204" y="984841"/>
                  <a:pt x="1725501" y="1020294"/>
                  <a:pt x="1483320" y="999294"/>
                </a:cubicBezTo>
                <a:cubicBezTo>
                  <a:pt x="1241139" y="978295"/>
                  <a:pt x="1200872" y="997427"/>
                  <a:pt x="959169" y="999294"/>
                </a:cubicBezTo>
                <a:cubicBezTo>
                  <a:pt x="717466" y="1001161"/>
                  <a:pt x="327355" y="991193"/>
                  <a:pt x="166549" y="999294"/>
                </a:cubicBezTo>
                <a:cubicBezTo>
                  <a:pt x="67629" y="980466"/>
                  <a:pt x="-1117" y="935155"/>
                  <a:pt x="0" y="832745"/>
                </a:cubicBezTo>
                <a:cubicBezTo>
                  <a:pt x="21200" y="658361"/>
                  <a:pt x="4822" y="353058"/>
                  <a:pt x="0" y="16654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296675234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ysClr val="windowText" lastClr="000000"/>
                </a:solidFill>
              </a:rPr>
              <a:t>a) </a:t>
            </a:r>
            <a:r>
              <a:rPr lang="en-US" sz="3000" dirty="0" err="1">
                <a:solidFill>
                  <a:sysClr val="windowText" lastClr="000000"/>
                </a:solidFill>
              </a:rPr>
              <a:t>Gọi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tên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các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hình</a:t>
            </a:r>
            <a:r>
              <a:rPr lang="en-US" sz="30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0668BD0D-E456-E5CE-4055-C97A9442E95E}"/>
              </a:ext>
            </a:extLst>
          </p:cNvPr>
          <p:cNvSpPr/>
          <p:nvPr/>
        </p:nvSpPr>
        <p:spPr>
          <a:xfrm>
            <a:off x="579206" y="3206144"/>
            <a:ext cx="4159049" cy="999294"/>
          </a:xfrm>
          <a:custGeom>
            <a:avLst/>
            <a:gdLst>
              <a:gd name="connsiteX0" fmla="*/ 0 w 4159049"/>
              <a:gd name="connsiteY0" fmla="*/ 166549 h 999294"/>
              <a:gd name="connsiteX1" fmla="*/ 166549 w 4159049"/>
              <a:gd name="connsiteY1" fmla="*/ 0 h 999294"/>
              <a:gd name="connsiteX2" fmla="*/ 804208 w 4159049"/>
              <a:gd name="connsiteY2" fmla="*/ 0 h 999294"/>
              <a:gd name="connsiteX3" fmla="*/ 1480126 w 4159049"/>
              <a:gd name="connsiteY3" fmla="*/ 0 h 999294"/>
              <a:gd name="connsiteX4" fmla="*/ 2003005 w 4159049"/>
              <a:gd name="connsiteY4" fmla="*/ 0 h 999294"/>
              <a:gd name="connsiteX5" fmla="*/ 2678923 w 4159049"/>
              <a:gd name="connsiteY5" fmla="*/ 0 h 999294"/>
              <a:gd name="connsiteX6" fmla="*/ 3278322 w 4159049"/>
              <a:gd name="connsiteY6" fmla="*/ 0 h 999294"/>
              <a:gd name="connsiteX7" fmla="*/ 3992500 w 4159049"/>
              <a:gd name="connsiteY7" fmla="*/ 0 h 999294"/>
              <a:gd name="connsiteX8" fmla="*/ 4159049 w 4159049"/>
              <a:gd name="connsiteY8" fmla="*/ 166549 h 999294"/>
              <a:gd name="connsiteX9" fmla="*/ 4159049 w 4159049"/>
              <a:gd name="connsiteY9" fmla="*/ 832745 h 999294"/>
              <a:gd name="connsiteX10" fmla="*/ 3992500 w 4159049"/>
              <a:gd name="connsiteY10" fmla="*/ 999294 h 999294"/>
              <a:gd name="connsiteX11" fmla="*/ 3393101 w 4159049"/>
              <a:gd name="connsiteY11" fmla="*/ 999294 h 999294"/>
              <a:gd name="connsiteX12" fmla="*/ 2755443 w 4159049"/>
              <a:gd name="connsiteY12" fmla="*/ 999294 h 999294"/>
              <a:gd name="connsiteX13" fmla="*/ 2079525 w 4159049"/>
              <a:gd name="connsiteY13" fmla="*/ 999294 h 999294"/>
              <a:gd name="connsiteX14" fmla="*/ 1556645 w 4159049"/>
              <a:gd name="connsiteY14" fmla="*/ 999294 h 999294"/>
              <a:gd name="connsiteX15" fmla="*/ 918986 w 4159049"/>
              <a:gd name="connsiteY15" fmla="*/ 999294 h 999294"/>
              <a:gd name="connsiteX16" fmla="*/ 166549 w 4159049"/>
              <a:gd name="connsiteY16" fmla="*/ 999294 h 999294"/>
              <a:gd name="connsiteX17" fmla="*/ 0 w 4159049"/>
              <a:gd name="connsiteY17" fmla="*/ 832745 h 999294"/>
              <a:gd name="connsiteX18" fmla="*/ 0 w 4159049"/>
              <a:gd name="connsiteY18" fmla="*/ 166549 h 99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59049" h="999294" fill="none" extrusionOk="0">
                <a:moveTo>
                  <a:pt x="0" y="166549"/>
                </a:moveTo>
                <a:cubicBezTo>
                  <a:pt x="-5072" y="69440"/>
                  <a:pt x="88488" y="4880"/>
                  <a:pt x="166549" y="0"/>
                </a:cubicBezTo>
                <a:cubicBezTo>
                  <a:pt x="432585" y="-29484"/>
                  <a:pt x="626451" y="14496"/>
                  <a:pt x="804208" y="0"/>
                </a:cubicBezTo>
                <a:cubicBezTo>
                  <a:pt x="981965" y="-14496"/>
                  <a:pt x="1247563" y="-28251"/>
                  <a:pt x="1480126" y="0"/>
                </a:cubicBezTo>
                <a:cubicBezTo>
                  <a:pt x="1712689" y="28251"/>
                  <a:pt x="1807136" y="19734"/>
                  <a:pt x="2003005" y="0"/>
                </a:cubicBezTo>
                <a:cubicBezTo>
                  <a:pt x="2198874" y="-19734"/>
                  <a:pt x="2526102" y="5635"/>
                  <a:pt x="2678923" y="0"/>
                </a:cubicBezTo>
                <a:cubicBezTo>
                  <a:pt x="2831744" y="-5635"/>
                  <a:pt x="3080191" y="1892"/>
                  <a:pt x="3278322" y="0"/>
                </a:cubicBezTo>
                <a:cubicBezTo>
                  <a:pt x="3476453" y="-1892"/>
                  <a:pt x="3659505" y="-1841"/>
                  <a:pt x="3992500" y="0"/>
                </a:cubicBezTo>
                <a:cubicBezTo>
                  <a:pt x="4083607" y="-21196"/>
                  <a:pt x="4139244" y="83450"/>
                  <a:pt x="4159049" y="166549"/>
                </a:cubicBezTo>
                <a:cubicBezTo>
                  <a:pt x="4172066" y="320600"/>
                  <a:pt x="4184845" y="671269"/>
                  <a:pt x="4159049" y="832745"/>
                </a:cubicBezTo>
                <a:cubicBezTo>
                  <a:pt x="4150792" y="912467"/>
                  <a:pt x="4088629" y="995581"/>
                  <a:pt x="3992500" y="999294"/>
                </a:cubicBezTo>
                <a:cubicBezTo>
                  <a:pt x="3799135" y="1027474"/>
                  <a:pt x="3624682" y="1012669"/>
                  <a:pt x="3393101" y="999294"/>
                </a:cubicBezTo>
                <a:cubicBezTo>
                  <a:pt x="3161520" y="985919"/>
                  <a:pt x="3034911" y="969088"/>
                  <a:pt x="2755443" y="999294"/>
                </a:cubicBezTo>
                <a:cubicBezTo>
                  <a:pt x="2475975" y="1029500"/>
                  <a:pt x="2284827" y="1023824"/>
                  <a:pt x="2079525" y="999294"/>
                </a:cubicBezTo>
                <a:cubicBezTo>
                  <a:pt x="1874223" y="974764"/>
                  <a:pt x="1693281" y="1009169"/>
                  <a:pt x="1556645" y="999294"/>
                </a:cubicBezTo>
                <a:cubicBezTo>
                  <a:pt x="1420009" y="989419"/>
                  <a:pt x="1169886" y="1002140"/>
                  <a:pt x="918986" y="999294"/>
                </a:cubicBezTo>
                <a:cubicBezTo>
                  <a:pt x="668086" y="996448"/>
                  <a:pt x="508848" y="970698"/>
                  <a:pt x="166549" y="999294"/>
                </a:cubicBezTo>
                <a:cubicBezTo>
                  <a:pt x="77991" y="999332"/>
                  <a:pt x="-17478" y="921971"/>
                  <a:pt x="0" y="832745"/>
                </a:cubicBezTo>
                <a:cubicBezTo>
                  <a:pt x="10845" y="531265"/>
                  <a:pt x="21153" y="372830"/>
                  <a:pt x="0" y="166549"/>
                </a:cubicBezTo>
                <a:close/>
              </a:path>
              <a:path w="4159049" h="999294" stroke="0" extrusionOk="0">
                <a:moveTo>
                  <a:pt x="0" y="166549"/>
                </a:moveTo>
                <a:cubicBezTo>
                  <a:pt x="12676" y="60304"/>
                  <a:pt x="60353" y="8735"/>
                  <a:pt x="166549" y="0"/>
                </a:cubicBezTo>
                <a:cubicBezTo>
                  <a:pt x="361914" y="-22366"/>
                  <a:pt x="549647" y="6908"/>
                  <a:pt x="804208" y="0"/>
                </a:cubicBezTo>
                <a:cubicBezTo>
                  <a:pt x="1058769" y="-6908"/>
                  <a:pt x="1314640" y="15239"/>
                  <a:pt x="1518385" y="0"/>
                </a:cubicBezTo>
                <a:cubicBezTo>
                  <a:pt x="1722130" y="-15239"/>
                  <a:pt x="1927419" y="29537"/>
                  <a:pt x="2117784" y="0"/>
                </a:cubicBezTo>
                <a:cubicBezTo>
                  <a:pt x="2308149" y="-29537"/>
                  <a:pt x="2522931" y="-26268"/>
                  <a:pt x="2717183" y="0"/>
                </a:cubicBezTo>
                <a:cubicBezTo>
                  <a:pt x="2911435" y="26268"/>
                  <a:pt x="3038391" y="12535"/>
                  <a:pt x="3354841" y="0"/>
                </a:cubicBezTo>
                <a:cubicBezTo>
                  <a:pt x="3671291" y="-12535"/>
                  <a:pt x="3833593" y="26985"/>
                  <a:pt x="3992500" y="0"/>
                </a:cubicBezTo>
                <a:cubicBezTo>
                  <a:pt x="4086732" y="-22787"/>
                  <a:pt x="4176196" y="88514"/>
                  <a:pt x="4159049" y="166549"/>
                </a:cubicBezTo>
                <a:cubicBezTo>
                  <a:pt x="4152901" y="384474"/>
                  <a:pt x="4128519" y="668590"/>
                  <a:pt x="4159049" y="832745"/>
                </a:cubicBezTo>
                <a:cubicBezTo>
                  <a:pt x="4166165" y="920827"/>
                  <a:pt x="4077884" y="1009977"/>
                  <a:pt x="3992500" y="999294"/>
                </a:cubicBezTo>
                <a:cubicBezTo>
                  <a:pt x="3830661" y="990493"/>
                  <a:pt x="3607875" y="996433"/>
                  <a:pt x="3469620" y="999294"/>
                </a:cubicBezTo>
                <a:cubicBezTo>
                  <a:pt x="3331365" y="1002155"/>
                  <a:pt x="2963738" y="1014014"/>
                  <a:pt x="2755443" y="999294"/>
                </a:cubicBezTo>
                <a:cubicBezTo>
                  <a:pt x="2547148" y="984574"/>
                  <a:pt x="2251573" y="984951"/>
                  <a:pt x="2117784" y="999294"/>
                </a:cubicBezTo>
                <a:cubicBezTo>
                  <a:pt x="1983995" y="1013637"/>
                  <a:pt x="1775048" y="1016348"/>
                  <a:pt x="1480126" y="999294"/>
                </a:cubicBezTo>
                <a:cubicBezTo>
                  <a:pt x="1185204" y="982240"/>
                  <a:pt x="1072937" y="982030"/>
                  <a:pt x="957246" y="999294"/>
                </a:cubicBezTo>
                <a:cubicBezTo>
                  <a:pt x="841555" y="1016558"/>
                  <a:pt x="531490" y="1014622"/>
                  <a:pt x="166549" y="999294"/>
                </a:cubicBezTo>
                <a:cubicBezTo>
                  <a:pt x="67629" y="980466"/>
                  <a:pt x="-1117" y="935155"/>
                  <a:pt x="0" y="832745"/>
                </a:cubicBezTo>
                <a:cubicBezTo>
                  <a:pt x="21200" y="658361"/>
                  <a:pt x="4822" y="353058"/>
                  <a:pt x="0" y="16654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296675234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ysClr val="windowText" lastClr="000000"/>
                </a:solidFill>
              </a:rPr>
              <a:t>b) </a:t>
            </a:r>
            <a:r>
              <a:rPr lang="en-US" sz="3000" dirty="0" err="1">
                <a:solidFill>
                  <a:sysClr val="windowText" lastClr="000000"/>
                </a:solidFill>
              </a:rPr>
              <a:t>Các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hình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nào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có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đúng</a:t>
            </a:r>
            <a:r>
              <a:rPr lang="en-US" sz="3000" dirty="0">
                <a:solidFill>
                  <a:sysClr val="windowText" lastClr="000000"/>
                </a:solidFill>
              </a:rPr>
              <a:t> 4 </a:t>
            </a:r>
            <a:r>
              <a:rPr lang="en-US" sz="3000" dirty="0" err="1">
                <a:solidFill>
                  <a:sysClr val="windowText" lastClr="000000"/>
                </a:solidFill>
              </a:rPr>
              <a:t>đỉnh</a:t>
            </a:r>
            <a:r>
              <a:rPr lang="en-US" sz="3000" dirty="0">
                <a:solidFill>
                  <a:sysClr val="windowText" lastClr="000000"/>
                </a:solidFill>
              </a:rPr>
              <a:t>, 4 </a:t>
            </a:r>
            <a:r>
              <a:rPr lang="en-US" sz="3000" dirty="0" err="1">
                <a:solidFill>
                  <a:sysClr val="windowText" lastClr="000000"/>
                </a:solidFill>
              </a:rPr>
              <a:t>cạnh</a:t>
            </a:r>
            <a:r>
              <a:rPr lang="en-US" sz="3000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4C9E3E6B-BAB2-C26A-8F97-D87CBB85F3A7}"/>
              </a:ext>
            </a:extLst>
          </p:cNvPr>
          <p:cNvSpPr/>
          <p:nvPr/>
        </p:nvSpPr>
        <p:spPr>
          <a:xfrm>
            <a:off x="581665" y="4451975"/>
            <a:ext cx="4163436" cy="999294"/>
          </a:xfrm>
          <a:custGeom>
            <a:avLst/>
            <a:gdLst>
              <a:gd name="connsiteX0" fmla="*/ 0 w 4163436"/>
              <a:gd name="connsiteY0" fmla="*/ 166549 h 999294"/>
              <a:gd name="connsiteX1" fmla="*/ 166549 w 4163436"/>
              <a:gd name="connsiteY1" fmla="*/ 0 h 999294"/>
              <a:gd name="connsiteX2" fmla="*/ 804939 w 4163436"/>
              <a:gd name="connsiteY2" fmla="*/ 0 h 999294"/>
              <a:gd name="connsiteX3" fmla="*/ 1481632 w 4163436"/>
              <a:gd name="connsiteY3" fmla="*/ 0 h 999294"/>
              <a:gd name="connsiteX4" fmla="*/ 2005111 w 4163436"/>
              <a:gd name="connsiteY4" fmla="*/ 0 h 999294"/>
              <a:gd name="connsiteX5" fmla="*/ 2681804 w 4163436"/>
              <a:gd name="connsiteY5" fmla="*/ 0 h 999294"/>
              <a:gd name="connsiteX6" fmla="*/ 3281891 w 4163436"/>
              <a:gd name="connsiteY6" fmla="*/ 0 h 999294"/>
              <a:gd name="connsiteX7" fmla="*/ 3996887 w 4163436"/>
              <a:gd name="connsiteY7" fmla="*/ 0 h 999294"/>
              <a:gd name="connsiteX8" fmla="*/ 4163436 w 4163436"/>
              <a:gd name="connsiteY8" fmla="*/ 166549 h 999294"/>
              <a:gd name="connsiteX9" fmla="*/ 4163436 w 4163436"/>
              <a:gd name="connsiteY9" fmla="*/ 832745 h 999294"/>
              <a:gd name="connsiteX10" fmla="*/ 3996887 w 4163436"/>
              <a:gd name="connsiteY10" fmla="*/ 999294 h 999294"/>
              <a:gd name="connsiteX11" fmla="*/ 3396801 w 4163436"/>
              <a:gd name="connsiteY11" fmla="*/ 999294 h 999294"/>
              <a:gd name="connsiteX12" fmla="*/ 2758411 w 4163436"/>
              <a:gd name="connsiteY12" fmla="*/ 999294 h 999294"/>
              <a:gd name="connsiteX13" fmla="*/ 2081718 w 4163436"/>
              <a:gd name="connsiteY13" fmla="*/ 999294 h 999294"/>
              <a:gd name="connsiteX14" fmla="*/ 1558238 w 4163436"/>
              <a:gd name="connsiteY14" fmla="*/ 999294 h 999294"/>
              <a:gd name="connsiteX15" fmla="*/ 919849 w 4163436"/>
              <a:gd name="connsiteY15" fmla="*/ 999294 h 999294"/>
              <a:gd name="connsiteX16" fmla="*/ 166549 w 4163436"/>
              <a:gd name="connsiteY16" fmla="*/ 999294 h 999294"/>
              <a:gd name="connsiteX17" fmla="*/ 0 w 4163436"/>
              <a:gd name="connsiteY17" fmla="*/ 832745 h 999294"/>
              <a:gd name="connsiteX18" fmla="*/ 0 w 4163436"/>
              <a:gd name="connsiteY18" fmla="*/ 166549 h 99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63436" h="999294" fill="none" extrusionOk="0">
                <a:moveTo>
                  <a:pt x="0" y="166549"/>
                </a:moveTo>
                <a:cubicBezTo>
                  <a:pt x="-5072" y="69440"/>
                  <a:pt x="88488" y="4880"/>
                  <a:pt x="166549" y="0"/>
                </a:cubicBezTo>
                <a:cubicBezTo>
                  <a:pt x="415842" y="-15392"/>
                  <a:pt x="642916" y="-617"/>
                  <a:pt x="804939" y="0"/>
                </a:cubicBezTo>
                <a:cubicBezTo>
                  <a:pt x="966962" y="617"/>
                  <a:pt x="1294391" y="-33526"/>
                  <a:pt x="1481632" y="0"/>
                </a:cubicBezTo>
                <a:cubicBezTo>
                  <a:pt x="1668873" y="33526"/>
                  <a:pt x="1787649" y="-15188"/>
                  <a:pt x="2005111" y="0"/>
                </a:cubicBezTo>
                <a:cubicBezTo>
                  <a:pt x="2222573" y="15188"/>
                  <a:pt x="2497754" y="-5893"/>
                  <a:pt x="2681804" y="0"/>
                </a:cubicBezTo>
                <a:cubicBezTo>
                  <a:pt x="2865854" y="5893"/>
                  <a:pt x="2993519" y="-21294"/>
                  <a:pt x="3281891" y="0"/>
                </a:cubicBezTo>
                <a:cubicBezTo>
                  <a:pt x="3570263" y="21294"/>
                  <a:pt x="3713518" y="24944"/>
                  <a:pt x="3996887" y="0"/>
                </a:cubicBezTo>
                <a:cubicBezTo>
                  <a:pt x="4087994" y="-21196"/>
                  <a:pt x="4143631" y="83450"/>
                  <a:pt x="4163436" y="166549"/>
                </a:cubicBezTo>
                <a:cubicBezTo>
                  <a:pt x="4176453" y="320600"/>
                  <a:pt x="4189232" y="671269"/>
                  <a:pt x="4163436" y="832745"/>
                </a:cubicBezTo>
                <a:cubicBezTo>
                  <a:pt x="4155179" y="912467"/>
                  <a:pt x="4093016" y="995581"/>
                  <a:pt x="3996887" y="999294"/>
                </a:cubicBezTo>
                <a:cubicBezTo>
                  <a:pt x="3717155" y="999343"/>
                  <a:pt x="3686138" y="970155"/>
                  <a:pt x="3396801" y="999294"/>
                </a:cubicBezTo>
                <a:cubicBezTo>
                  <a:pt x="3107464" y="1028433"/>
                  <a:pt x="2979156" y="995878"/>
                  <a:pt x="2758411" y="999294"/>
                </a:cubicBezTo>
                <a:cubicBezTo>
                  <a:pt x="2537666" y="1002711"/>
                  <a:pt x="2411924" y="1000636"/>
                  <a:pt x="2081718" y="999294"/>
                </a:cubicBezTo>
                <a:cubicBezTo>
                  <a:pt x="1751512" y="997952"/>
                  <a:pt x="1689689" y="1021367"/>
                  <a:pt x="1558238" y="999294"/>
                </a:cubicBezTo>
                <a:cubicBezTo>
                  <a:pt x="1426787" y="977221"/>
                  <a:pt x="1097280" y="1000507"/>
                  <a:pt x="919849" y="999294"/>
                </a:cubicBezTo>
                <a:cubicBezTo>
                  <a:pt x="742418" y="998081"/>
                  <a:pt x="531083" y="966669"/>
                  <a:pt x="166549" y="999294"/>
                </a:cubicBezTo>
                <a:cubicBezTo>
                  <a:pt x="77991" y="999332"/>
                  <a:pt x="-17478" y="921971"/>
                  <a:pt x="0" y="832745"/>
                </a:cubicBezTo>
                <a:cubicBezTo>
                  <a:pt x="10845" y="531265"/>
                  <a:pt x="21153" y="372830"/>
                  <a:pt x="0" y="166549"/>
                </a:cubicBezTo>
                <a:close/>
              </a:path>
              <a:path w="4163436" h="999294" stroke="0" extrusionOk="0">
                <a:moveTo>
                  <a:pt x="0" y="166549"/>
                </a:moveTo>
                <a:cubicBezTo>
                  <a:pt x="12676" y="60304"/>
                  <a:pt x="60353" y="8735"/>
                  <a:pt x="166549" y="0"/>
                </a:cubicBezTo>
                <a:cubicBezTo>
                  <a:pt x="422515" y="-16201"/>
                  <a:pt x="670210" y="2565"/>
                  <a:pt x="804939" y="0"/>
                </a:cubicBezTo>
                <a:cubicBezTo>
                  <a:pt x="939668" y="-2565"/>
                  <a:pt x="1365248" y="-31052"/>
                  <a:pt x="1519935" y="0"/>
                </a:cubicBezTo>
                <a:cubicBezTo>
                  <a:pt x="1674622" y="31052"/>
                  <a:pt x="1907531" y="14721"/>
                  <a:pt x="2120021" y="0"/>
                </a:cubicBezTo>
                <a:cubicBezTo>
                  <a:pt x="2332511" y="-14721"/>
                  <a:pt x="2573767" y="-26464"/>
                  <a:pt x="2720108" y="0"/>
                </a:cubicBezTo>
                <a:cubicBezTo>
                  <a:pt x="2866449" y="26464"/>
                  <a:pt x="3098733" y="29888"/>
                  <a:pt x="3358497" y="0"/>
                </a:cubicBezTo>
                <a:cubicBezTo>
                  <a:pt x="3618261" y="-29888"/>
                  <a:pt x="3698530" y="23912"/>
                  <a:pt x="3996887" y="0"/>
                </a:cubicBezTo>
                <a:cubicBezTo>
                  <a:pt x="4091119" y="-22787"/>
                  <a:pt x="4180583" y="88514"/>
                  <a:pt x="4163436" y="166549"/>
                </a:cubicBezTo>
                <a:cubicBezTo>
                  <a:pt x="4157288" y="384474"/>
                  <a:pt x="4132906" y="668590"/>
                  <a:pt x="4163436" y="832745"/>
                </a:cubicBezTo>
                <a:cubicBezTo>
                  <a:pt x="4170552" y="920827"/>
                  <a:pt x="4082271" y="1009977"/>
                  <a:pt x="3996887" y="999294"/>
                </a:cubicBezTo>
                <a:cubicBezTo>
                  <a:pt x="3756598" y="1006007"/>
                  <a:pt x="3651032" y="997423"/>
                  <a:pt x="3473407" y="999294"/>
                </a:cubicBezTo>
                <a:cubicBezTo>
                  <a:pt x="3295782" y="1001165"/>
                  <a:pt x="2943022" y="996337"/>
                  <a:pt x="2758411" y="999294"/>
                </a:cubicBezTo>
                <a:cubicBezTo>
                  <a:pt x="2573800" y="1002251"/>
                  <a:pt x="2300898" y="977249"/>
                  <a:pt x="2120021" y="999294"/>
                </a:cubicBezTo>
                <a:cubicBezTo>
                  <a:pt x="1939144" y="1021340"/>
                  <a:pt x="1660505" y="1017321"/>
                  <a:pt x="1481632" y="999294"/>
                </a:cubicBezTo>
                <a:cubicBezTo>
                  <a:pt x="1302759" y="981267"/>
                  <a:pt x="1198978" y="980716"/>
                  <a:pt x="958152" y="999294"/>
                </a:cubicBezTo>
                <a:cubicBezTo>
                  <a:pt x="717326" y="1017872"/>
                  <a:pt x="386299" y="1030618"/>
                  <a:pt x="166549" y="999294"/>
                </a:cubicBezTo>
                <a:cubicBezTo>
                  <a:pt x="67629" y="980466"/>
                  <a:pt x="-1117" y="935155"/>
                  <a:pt x="0" y="832745"/>
                </a:cubicBezTo>
                <a:cubicBezTo>
                  <a:pt x="21200" y="658361"/>
                  <a:pt x="4822" y="353058"/>
                  <a:pt x="0" y="16654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296675234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ysClr val="windowText" lastClr="000000"/>
                </a:solidFill>
              </a:rPr>
              <a:t>c) </a:t>
            </a:r>
            <a:r>
              <a:rPr lang="en-US" sz="3000" dirty="0" err="1">
                <a:solidFill>
                  <a:sysClr val="windowText" lastClr="000000"/>
                </a:solidFill>
              </a:rPr>
              <a:t>Các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hình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nào</a:t>
            </a:r>
            <a:r>
              <a:rPr lang="en-US" sz="3000" dirty="0">
                <a:solidFill>
                  <a:sysClr val="windowText" lastClr="000000"/>
                </a:solidFill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</a:rPr>
              <a:t>có</a:t>
            </a:r>
            <a:r>
              <a:rPr lang="en-US" sz="3000" dirty="0">
                <a:solidFill>
                  <a:sysClr val="windowText" lastClr="000000"/>
                </a:solidFill>
              </a:rPr>
              <a:t> 12 </a:t>
            </a:r>
            <a:r>
              <a:rPr lang="en-US" sz="3000" dirty="0" err="1">
                <a:solidFill>
                  <a:sysClr val="windowText" lastClr="000000"/>
                </a:solidFill>
              </a:rPr>
              <a:t>cạnh</a:t>
            </a:r>
            <a:r>
              <a:rPr lang="en-US" sz="3000" dirty="0">
                <a:solidFill>
                  <a:sysClr val="windowText" lastClr="000000"/>
                </a:solidFill>
              </a:rPr>
              <a:t>, 6 </a:t>
            </a:r>
            <a:r>
              <a:rPr lang="en-US" sz="3000" dirty="0" err="1">
                <a:solidFill>
                  <a:sysClr val="windowText" lastClr="000000"/>
                </a:solidFill>
              </a:rPr>
              <a:t>mặt</a:t>
            </a:r>
            <a:r>
              <a:rPr lang="en-US" sz="3000" dirty="0">
                <a:solidFill>
                  <a:sysClr val="windowText" lastClr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7799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729</Words>
  <Application>Microsoft Office PowerPoint</Application>
  <PresentationFormat>Widescreen</PresentationFormat>
  <Paragraphs>119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#9Slide05 Phobia</vt:lpstr>
      <vt:lpstr>#9Slide05 SVNClementine</vt:lpstr>
      <vt:lpstr>#9Slide07 IcielLa Chic Pro Shad</vt:lpstr>
      <vt:lpstr>Arial</vt:lpstr>
      <vt:lpstr>Calibri</vt:lpstr>
      <vt:lpstr>Calibri Light</vt:lpstr>
      <vt:lpstr>SVN-Hole Hearted</vt:lpstr>
      <vt:lpstr>SVN-Kitten</vt:lpstr>
      <vt:lpstr>SVN-Poky's</vt:lpstr>
      <vt:lpstr>UTM Cookies</vt:lpstr>
      <vt:lpstr>UTM Duepuntozero</vt:lpstr>
      <vt:lpstr>UTM Edwardian</vt:lpstr>
      <vt:lpstr>UTM French Vanilla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 THI TRIEU VI</dc:creator>
  <cp:lastModifiedBy>NGUYEN PHAM ANH THU</cp:lastModifiedBy>
  <cp:revision>2</cp:revision>
  <dcterms:created xsi:type="dcterms:W3CDTF">2022-10-25T14:03:40Z</dcterms:created>
  <dcterms:modified xsi:type="dcterms:W3CDTF">2022-11-27T14:17:58Z</dcterms:modified>
</cp:coreProperties>
</file>